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48" r:id="rId2"/>
    <p:sldMasterId id="2147483698" r:id="rId3"/>
    <p:sldMasterId id="2147483697" r:id="rId4"/>
    <p:sldMasterId id="2147483706" r:id="rId5"/>
    <p:sldMasterId id="2147483678" r:id="rId6"/>
    <p:sldMasterId id="2147483680" r:id="rId7"/>
    <p:sldMasterId id="2147483650" r:id="rId8"/>
    <p:sldMasterId id="2147483660" r:id="rId9"/>
    <p:sldMasterId id="2147483676" r:id="rId10"/>
  </p:sldMasterIdLst>
  <p:notesMasterIdLst>
    <p:notesMasterId r:id="rId28"/>
  </p:notesMasterIdLst>
  <p:handoutMasterIdLst>
    <p:handoutMasterId r:id="rId29"/>
  </p:handoutMasterIdLst>
  <p:sldIdLst>
    <p:sldId id="262" r:id="rId11"/>
    <p:sldId id="267" r:id="rId12"/>
    <p:sldId id="278" r:id="rId13"/>
    <p:sldId id="264" r:id="rId14"/>
    <p:sldId id="335" r:id="rId15"/>
    <p:sldId id="290" r:id="rId16"/>
    <p:sldId id="336" r:id="rId17"/>
    <p:sldId id="337" r:id="rId18"/>
    <p:sldId id="339" r:id="rId19"/>
    <p:sldId id="338" r:id="rId20"/>
    <p:sldId id="307" r:id="rId21"/>
    <p:sldId id="298" r:id="rId22"/>
    <p:sldId id="340" r:id="rId23"/>
    <p:sldId id="320" r:id="rId24"/>
    <p:sldId id="300" r:id="rId25"/>
    <p:sldId id="288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E36"/>
    <a:srgbClr val="790A24"/>
    <a:srgbClr val="A20C32"/>
    <a:srgbClr val="9A9899"/>
    <a:srgbClr val="80807C"/>
    <a:srgbClr val="A30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127" autoAdjust="0"/>
    <p:restoredTop sz="66867" autoAdjust="0"/>
  </p:normalViewPr>
  <p:slideViewPr>
    <p:cSldViewPr snapToGrid="0">
      <p:cViewPr varScale="1">
        <p:scale>
          <a:sx n="48" d="100"/>
          <a:sy n="48" d="100"/>
        </p:scale>
        <p:origin x="196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01287-0087-409F-9B0D-FEBF44B0E169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4E424-8190-4607-9749-6AE3DC9C7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4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5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AE510-2B07-AB45-065E-F7A1CDEC0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E3CDF-EFD4-A3C5-AA10-AB26488BE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D134A6-1032-4279-3F9D-CCF976DB5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257B3-8CD8-90F0-70EC-A5AAC9EE9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4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57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LAAO is indicated for patients w/ non-valvular a-fib with elevated stroke risk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CMS coverage requires CHA2 DS2 –VASc score ≥ 3) and bleeding risk (HAS-BLED score = ≥3).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patient should be able to take OAC for at least 45 days and/or DAPT for 6 months.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patient should also have a need for non-pharmacologic alternative to OAC: </a:t>
            </a:r>
            <a:r>
              <a:rPr lang="en-US" dirty="0" err="1"/>
              <a:t>Hx</a:t>
            </a:r>
            <a:r>
              <a:rPr lang="en-US" dirty="0"/>
              <a:t> of bleeding/future bleed risk, lifestyle/occupation, drug interactions, high risk of falls, non-compliance w/ OAC, etc.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Contraindications to LAAO: Intracardiac thrombus; </a:t>
            </a:r>
            <a:r>
              <a:rPr lang="en-US" dirty="0" err="1"/>
              <a:t>hx</a:t>
            </a:r>
            <a:r>
              <a:rPr lang="en-US" dirty="0"/>
              <a:t> of PFO/ASD closure; appendage size unable to accommodate device; active infection; hypersensitivity to device material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3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LAAO – Shared Decision Making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patient must have a formal shared decision-making interaction with an independent, non-interventional provider using an evidence-based tool on OAC. This involves the non-implanting provider document agreement with procedure.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25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Implanters vary based on facility. EP and SH/IC Cardiologists are trained to perform LAAO. </a:t>
            </a:r>
          </a:p>
          <a:p>
            <a:endParaRPr lang="en-US" dirty="0"/>
          </a:p>
          <a:p>
            <a:r>
              <a:rPr lang="en-US" dirty="0"/>
              <a:t>Will this help my </a:t>
            </a:r>
            <a:r>
              <a:rPr lang="en-US" dirty="0" err="1"/>
              <a:t>Afib</a:t>
            </a:r>
            <a:r>
              <a:rPr lang="en-US" dirty="0"/>
              <a:t>? NO IT WILL NOT. Only takes away need for OAC. </a:t>
            </a:r>
          </a:p>
          <a:p>
            <a:endParaRPr lang="en-US" dirty="0"/>
          </a:p>
          <a:p>
            <a:r>
              <a:rPr lang="en-US" dirty="0"/>
              <a:t>TEE or Cardiac CTA to assess LAA size and r/o thrombus. TEE may be done day of procedure.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3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1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9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6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E4B17-D013-736E-6D28-DA1D22C1A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BD74D-C7D3-B2A0-7001-A910BC320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26E469-87C7-A2BA-4A1F-40B0D4E79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212E4-C600-ED88-5F77-E0E4FF92C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For a CHA</a:t>
            </a:r>
            <a:r>
              <a:rPr lang="en-US" b="0" i="0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DS</a:t>
            </a:r>
            <a:r>
              <a:rPr lang="en-US" b="0" i="0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-VASc score of 0 in males, 1 in females that indicates that a low risk for thromboembolic events and antithrombotic therapy may not be required;</a:t>
            </a:r>
            <a:b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For a CHA</a:t>
            </a:r>
            <a:r>
              <a:rPr lang="en-US" b="0" i="0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DS</a:t>
            </a:r>
            <a:r>
              <a:rPr lang="en-US" b="0" i="0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-VASc score of 1 in males, higher than 1 in females, antithrombotic therapy should be considered</a:t>
            </a:r>
            <a:b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For a CHA</a:t>
            </a:r>
            <a:r>
              <a:rPr lang="en-US" b="0" i="0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DS</a:t>
            </a:r>
            <a:r>
              <a:rPr lang="en-US" b="0" i="0" baseline="-250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-VASc score of 2 and higher, antithrombotic therapy is usually recommended.</a:t>
            </a:r>
          </a:p>
          <a:p>
            <a:pPr algn="ctr"/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Lip GY et al., </a:t>
            </a:r>
            <a:r>
              <a:rPr lang="en-US" b="0" i="0" dirty="0">
                <a:solidFill>
                  <a:srgbClr val="FFFFFF"/>
                </a:solidFill>
                <a:effectLst/>
                <a:latin typeface="SST-Italic"/>
              </a:rPr>
              <a:t>JAMA. 2015 May 19;313(19):1950-62</a:t>
            </a:r>
            <a:b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r>
              <a:rPr lang="en-US" b="0" i="0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Kirchhof</a:t>
            </a:r>
            <a:r>
              <a:rPr lang="en-US" b="0" i="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P, et al. 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SST-Italic"/>
              </a:rPr>
              <a:t>Eur</a:t>
            </a:r>
            <a:r>
              <a:rPr lang="en-US" b="0" i="0" dirty="0">
                <a:solidFill>
                  <a:srgbClr val="FFFFFF"/>
                </a:solidFill>
                <a:effectLst/>
                <a:latin typeface="SST-Italic"/>
              </a:rPr>
              <a:t> Heart J. 2016 Oct 7;37(38):2893-2962.</a:t>
            </a:r>
            <a:endParaRPr lang="en-US" b="0" i="0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9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E9C01-479A-9219-673D-7803DA142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E41C1-96F8-A91D-277F-80661E9D1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D6D1DC-33EC-40A6-919B-E30C7DD71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50C14-D899-C318-E975-68CF5138E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03229-11AF-AFB7-F46F-E27AA04D1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FB8452-E84E-AC2E-7330-1DCE1A724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05E2C6-6914-54E0-0126-77A847F66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67507-8E70-146E-3E19-B7B0634CE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F5BB2-A863-8FDC-FF16-0CDB46E8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C13086-5012-B678-73CC-9536BAEA5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F97BE7-B734-C65F-CD71-241FD199D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18BB2-E26A-E8FD-3E51-6DC134C07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6C4EB-DE73-41E0-AD04-9F317D671C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038600" y="533400"/>
            <a:ext cx="6553200" cy="381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11706" y="1142998"/>
            <a:ext cx="6427694" cy="762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3886200" y="1752600"/>
            <a:ext cx="7112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07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0894" y="871729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97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8400" y="381000"/>
            <a:ext cx="87630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rgbClr val="A30C3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52468" y="1066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19" y="2939268"/>
            <a:ext cx="6549682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81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4834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3195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14400" y="2743200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7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4834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3195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914400" y="2743200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5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219200" y="914400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2306" y="1523999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1192306" y="2191512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134600" y="652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06" y="5714034"/>
            <a:ext cx="1377094" cy="679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6387"/>
            <a:ext cx="4122581" cy="68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20C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>
              <a:solidFill>
                <a:srgbClr val="80807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783847"/>
            <a:ext cx="1529494" cy="7550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303" y="1904309"/>
            <a:ext cx="9116697" cy="495369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rgbClr val="9A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38" y="0"/>
            <a:ext cx="543743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783847"/>
            <a:ext cx="1529494" cy="7550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134600" y="652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3" name="Parallelogram 2"/>
          <p:cNvSpPr/>
          <p:nvPr userDrawn="1"/>
        </p:nvSpPr>
        <p:spPr>
          <a:xfrm>
            <a:off x="8686800" y="-11137"/>
            <a:ext cx="5562600" cy="6869137"/>
          </a:xfrm>
          <a:prstGeom prst="parallelogram">
            <a:avLst/>
          </a:prstGeom>
          <a:blipFill dpi="0" rotWithShape="1">
            <a:blip r:embed="rId4">
              <a:alphaModFix amt="8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" y="459267"/>
            <a:ext cx="1529494" cy="755066"/>
          </a:xfrm>
          <a:prstGeom prst="rect">
            <a:avLst/>
          </a:prstGeom>
        </p:spPr>
      </p:pic>
      <p:sp>
        <p:nvSpPr>
          <p:cNvPr id="4" name="Parallelogram 3"/>
          <p:cNvSpPr/>
          <p:nvPr userDrawn="1"/>
        </p:nvSpPr>
        <p:spPr>
          <a:xfrm rot="466724">
            <a:off x="8950580" y="-96609"/>
            <a:ext cx="706437" cy="7105144"/>
          </a:xfrm>
          <a:prstGeom prst="parallelogram">
            <a:avLst>
              <a:gd name="adj" fmla="val 677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20C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134600" y="652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" y="459267"/>
            <a:ext cx="1063282" cy="524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25788"/>
            <a:ext cx="141294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A20C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0134600" y="6521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019800"/>
            <a:ext cx="1171024" cy="57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25788"/>
            <a:ext cx="141294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A20C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4/29/2024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5740871"/>
            <a:ext cx="1316903" cy="6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4/29/2024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68617"/>
            <a:ext cx="1393103" cy="6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783847"/>
            <a:ext cx="1529494" cy="75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>
              <a:solidFill>
                <a:srgbClr val="80807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68617"/>
            <a:ext cx="1393103" cy="68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ucturalheart.abbott/fileadmin/content/clinical-research/clinical-insights/66942_Amulet_Clinical_Insights_U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an.org/wp-content/uploads/2020/07/the-heart-and-diving-dan-dive-medical-reference.pdf" TargetMode="External"/><Relationship Id="rId5" Type="http://schemas.openxmlformats.org/officeDocument/2006/relationships/hyperlink" Target="https://dx.doi.org/10.15620/cdc:135850" TargetMode="External"/><Relationship Id="rId4" Type="http://schemas.openxmlformats.org/officeDocument/2006/relationships/hyperlink" Target="https://www.watchman.com/en-us-hcp/clinical-evidence/additional-trial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91" y="1942866"/>
            <a:ext cx="4055418" cy="3230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Reducing Stroke Risk in Patients with Non-Valvular Atrial Fibrillation: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B196F-490B-7567-9D83-563B67D9507D}"/>
              </a:ext>
            </a:extLst>
          </p:cNvPr>
          <p:cNvSpPr txBox="1"/>
          <p:nvPr/>
        </p:nvSpPr>
        <p:spPr>
          <a:xfrm>
            <a:off x="5695949" y="2840831"/>
            <a:ext cx="6003459" cy="117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 by: Meredith Stogner,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MNSc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APRN, AGACNP-BC, PCCN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UAMS Structural &amp; Interventional Cardiology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E7CCD-B34C-DADF-E3BC-FB6A5CBC72DD}"/>
              </a:ext>
            </a:extLst>
          </p:cNvPr>
          <p:cNvSpPr txBox="1"/>
          <p:nvPr/>
        </p:nvSpPr>
        <p:spPr>
          <a:xfrm>
            <a:off x="-305995" y="5366365"/>
            <a:ext cx="676701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A51E36"/>
                </a:solidFill>
                <a:cs typeface="Arial"/>
              </a:rPr>
              <a:t>A Transcatheter Approach</a:t>
            </a:r>
            <a:endParaRPr lang="en-US" sz="3200" b="1" dirty="0">
              <a:solidFill>
                <a:srgbClr val="A51E3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8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5E7E5D-77E0-1AC6-FC37-5AF85C55A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BEAD3693-9AEA-B724-1B9A-8DD6E9004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C9F189E-7CEA-9275-AE70-43B3C3ABD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50C52-B1F3-0947-5583-160E39099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2951" y="115747"/>
            <a:ext cx="6038127" cy="1379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Possible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E059A-617C-B183-7EA4-44E26D703FBD}"/>
              </a:ext>
            </a:extLst>
          </p:cNvPr>
          <p:cNvSpPr txBox="1"/>
          <p:nvPr/>
        </p:nvSpPr>
        <p:spPr>
          <a:xfrm>
            <a:off x="381276" y="2367171"/>
            <a:ext cx="108416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A20C32"/>
                </a:solidFill>
              </a:rPr>
              <a:t>Left Atrial Appendage </a:t>
            </a:r>
          </a:p>
          <a:p>
            <a:pPr algn="ctr"/>
            <a:r>
              <a:rPr lang="en-US" sz="6600" b="1" dirty="0">
                <a:solidFill>
                  <a:srgbClr val="A20C32"/>
                </a:solidFill>
              </a:rPr>
              <a:t>Occlusion (LAAO)</a:t>
            </a:r>
          </a:p>
        </p:txBody>
      </p:sp>
    </p:spTree>
    <p:extLst>
      <p:ext uri="{BB962C8B-B14F-4D97-AF65-F5344CB8AC3E}">
        <p14:creationId xmlns:p14="http://schemas.microsoft.com/office/powerpoint/2010/main" val="20726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E8018D-D29A-4B9D-BF9C-9F4D7BA12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181E6-B558-FB57-114B-765C6D9EF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928" y="3900693"/>
            <a:ext cx="8514144" cy="23987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+mj-lt"/>
                <a:cs typeface="+mj-cs"/>
              </a:rPr>
              <a:t>LAAO: Current FDA Approved Devices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5D6EAC-A1A5-BF74-8946-2A261731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523" y="432067"/>
            <a:ext cx="2899539" cy="2196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C142B-A63E-5EB2-61D3-C3F29FD61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88" y="624249"/>
            <a:ext cx="3023578" cy="181203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8B412-218B-D92B-7082-A9C649E1C2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4297" y="2604102"/>
            <a:ext cx="3905360" cy="8338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  <a:cs typeface="+mn-cs"/>
              </a:rPr>
              <a:t>Watchman (Boston Scientific)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A072FDB-D9E0-C3C2-57DF-A0B397B17B02}"/>
              </a:ext>
            </a:extLst>
          </p:cNvPr>
          <p:cNvSpPr txBox="1">
            <a:spLocks/>
          </p:cNvSpPr>
          <p:nvPr/>
        </p:nvSpPr>
        <p:spPr>
          <a:xfrm>
            <a:off x="7488126" y="2527362"/>
            <a:ext cx="4374335" cy="959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22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68325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7155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atin typeface="+mn-lt"/>
                <a:cs typeface="+mn-cs"/>
              </a:rPr>
              <a:t>Amplatzer</a:t>
            </a:r>
            <a:r>
              <a:rPr lang="en-US" sz="2800" b="1" dirty="0">
                <a:latin typeface="+mn-lt"/>
                <a:cs typeface="+mn-cs"/>
              </a:rPr>
              <a:t> Amulet (Abbott)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24CFE-5411-23C4-73C4-D0660D37E7DA}"/>
              </a:ext>
            </a:extLst>
          </p:cNvPr>
          <p:cNvSpPr/>
          <p:nvPr/>
        </p:nvSpPr>
        <p:spPr>
          <a:xfrm rot="19268502">
            <a:off x="4158363" y="833111"/>
            <a:ext cx="38752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Devices in Trial</a:t>
            </a:r>
          </a:p>
        </p:txBody>
      </p:sp>
    </p:spTree>
    <p:extLst>
      <p:ext uri="{BB962C8B-B14F-4D97-AF65-F5344CB8AC3E}">
        <p14:creationId xmlns:p14="http://schemas.microsoft.com/office/powerpoint/2010/main" val="27652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41FEA-BBF3-2713-ABAB-10BF44FFE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340551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LAAO – Patient Selection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65B70-AF6E-F619-7038-E9A15C0535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3072" y="2061836"/>
            <a:ext cx="7699604" cy="405429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+mn-lt"/>
                <a:cs typeface="+mn-cs"/>
              </a:rPr>
              <a:t>Non-valvular atrial fibrillation </a:t>
            </a:r>
          </a:p>
          <a:p>
            <a:pPr marL="514350" indent="-514350">
              <a:buFont typeface="+mj-lt"/>
              <a:buAutoNum type="arabicPeriod"/>
            </a:pPr>
            <a:endParaRPr lang="en-US" sz="2800">
              <a:latin typeface="+mn-lt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+mn-lt"/>
                <a:cs typeface="+mn-cs"/>
              </a:rPr>
              <a:t>Elevated stroke (CMS coverage requires CHA2DS2 –VASc score ≥ 3) </a:t>
            </a:r>
          </a:p>
          <a:p>
            <a:pPr marL="514350" indent="-514350">
              <a:buFont typeface="+mj-lt"/>
              <a:buAutoNum type="arabicPeriod"/>
            </a:pPr>
            <a:endParaRPr lang="en-US" sz="2800">
              <a:latin typeface="+mn-lt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+mn-lt"/>
                <a:cs typeface="+mn-cs"/>
              </a:rPr>
              <a:t>Elevated bleeding risk (HAS-BLED score = ≥3)</a:t>
            </a:r>
          </a:p>
          <a:p>
            <a:pPr marL="514350" indent="-514350">
              <a:buFont typeface="+mj-lt"/>
              <a:buAutoNum type="arabicPeriod"/>
            </a:pPr>
            <a:endParaRPr lang="en-US" sz="2800">
              <a:latin typeface="+mn-lt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+mn-lt"/>
                <a:cs typeface="+mn-cs"/>
              </a:rPr>
              <a:t>Able to take OAC for 6 weeks post-procedure or DAPT 6 months post-procedure</a:t>
            </a:r>
          </a:p>
          <a:p>
            <a:pPr marL="514350" indent="-514350">
              <a:buFont typeface="+mj-lt"/>
              <a:buAutoNum type="arabicPeriod"/>
            </a:pPr>
            <a:endParaRPr lang="en-US" sz="2800">
              <a:latin typeface="+mn-lt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+mn-lt"/>
                <a:cs typeface="+mn-cs"/>
              </a:rPr>
              <a:t>Have appropriate reason to seek non-pharmacologic alternative to OAC</a:t>
            </a:r>
          </a:p>
          <a:p>
            <a:pPr lvl="1" indent="-228600"/>
            <a:endParaRPr lang="en-US" sz="1300" dirty="0"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6EF3C-8936-E0C8-5133-B63A218C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676" y="1481560"/>
            <a:ext cx="4066572" cy="394696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FB0760-7464-0BBC-0347-E801741854CB}"/>
              </a:ext>
            </a:extLst>
          </p:cNvPr>
          <p:cNvSpPr txBox="1"/>
          <p:nvPr/>
        </p:nvSpPr>
        <p:spPr>
          <a:xfrm>
            <a:off x="10115962" y="6488669"/>
            <a:ext cx="26853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Boston Scientific, (n.d.).</a:t>
            </a:r>
          </a:p>
        </p:txBody>
      </p:sp>
    </p:spTree>
    <p:extLst>
      <p:ext uri="{BB962C8B-B14F-4D97-AF65-F5344CB8AC3E}">
        <p14:creationId xmlns:p14="http://schemas.microsoft.com/office/powerpoint/2010/main" val="333144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15456E-B1B1-48C1-8164-7E567F5D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8CF0DC-D23A-4CA2-8463-27F89928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B8A381C4-0C0D-491F-90D8-63CF760B4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5698">
            <a:off x="-195643" y="67946"/>
            <a:ext cx="6408310" cy="6912725"/>
          </a:xfrm>
          <a:custGeom>
            <a:avLst/>
            <a:gdLst>
              <a:gd name="connsiteX0" fmla="*/ 0 w 6408310"/>
              <a:gd name="connsiteY0" fmla="*/ 108934 h 6912725"/>
              <a:gd name="connsiteX1" fmla="*/ 1911522 w 6408310"/>
              <a:gd name="connsiteY1" fmla="*/ 0 h 6912725"/>
              <a:gd name="connsiteX2" fmla="*/ 1916026 w 6408310"/>
              <a:gd name="connsiteY2" fmla="*/ 4704 h 6912725"/>
              <a:gd name="connsiteX3" fmla="*/ 1911112 w 6408310"/>
              <a:gd name="connsiteY3" fmla="*/ 17418 h 6912725"/>
              <a:gd name="connsiteX4" fmla="*/ 1972871 w 6408310"/>
              <a:gd name="connsiteY4" fmla="*/ 72530 h 6912725"/>
              <a:gd name="connsiteX5" fmla="*/ 2069180 w 6408310"/>
              <a:gd name="connsiteY5" fmla="*/ 173199 h 6912725"/>
              <a:gd name="connsiteX6" fmla="*/ 2131569 w 6408310"/>
              <a:gd name="connsiteY6" fmla="*/ 227805 h 6912725"/>
              <a:gd name="connsiteX7" fmla="*/ 2162747 w 6408310"/>
              <a:gd name="connsiteY7" fmla="*/ 239714 h 6912725"/>
              <a:gd name="connsiteX8" fmla="*/ 2220499 w 6408310"/>
              <a:gd name="connsiteY8" fmla="*/ 289903 h 6912725"/>
              <a:gd name="connsiteX9" fmla="*/ 2381978 w 6408310"/>
              <a:gd name="connsiteY9" fmla="*/ 391093 h 6912725"/>
              <a:gd name="connsiteX10" fmla="*/ 2445910 w 6408310"/>
              <a:gd name="connsiteY10" fmla="*/ 463815 h 6912725"/>
              <a:gd name="connsiteX11" fmla="*/ 2531236 w 6408310"/>
              <a:gd name="connsiteY11" fmla="*/ 600817 h 6912725"/>
              <a:gd name="connsiteX12" fmla="*/ 2617149 w 6408310"/>
              <a:gd name="connsiteY12" fmla="*/ 703748 h 6912725"/>
              <a:gd name="connsiteX13" fmla="*/ 2650333 w 6408310"/>
              <a:gd name="connsiteY13" fmla="*/ 720900 h 6912725"/>
              <a:gd name="connsiteX14" fmla="*/ 2705541 w 6408310"/>
              <a:gd name="connsiteY14" fmla="*/ 750090 h 6912725"/>
              <a:gd name="connsiteX15" fmla="*/ 2757210 w 6408310"/>
              <a:gd name="connsiteY15" fmla="*/ 789489 h 6912725"/>
              <a:gd name="connsiteX16" fmla="*/ 2791660 w 6408310"/>
              <a:gd name="connsiteY16" fmla="*/ 816041 h 6912725"/>
              <a:gd name="connsiteX17" fmla="*/ 2840975 w 6408310"/>
              <a:gd name="connsiteY17" fmla="*/ 842225 h 6912725"/>
              <a:gd name="connsiteX18" fmla="*/ 2917970 w 6408310"/>
              <a:gd name="connsiteY18" fmla="*/ 879392 h 6912725"/>
              <a:gd name="connsiteX19" fmla="*/ 2957236 w 6408310"/>
              <a:gd name="connsiteY19" fmla="*/ 906835 h 6912725"/>
              <a:gd name="connsiteX20" fmla="*/ 3117215 w 6408310"/>
              <a:gd name="connsiteY20" fmla="*/ 1073714 h 6912725"/>
              <a:gd name="connsiteX21" fmla="*/ 3250958 w 6408310"/>
              <a:gd name="connsiteY21" fmla="*/ 1130397 h 6912725"/>
              <a:gd name="connsiteX22" fmla="*/ 3496717 w 6408310"/>
              <a:gd name="connsiteY22" fmla="*/ 1260412 h 6912725"/>
              <a:gd name="connsiteX23" fmla="*/ 3494992 w 6408310"/>
              <a:gd name="connsiteY23" fmla="*/ 1268283 h 6912725"/>
              <a:gd name="connsiteX24" fmla="*/ 3508993 w 6408310"/>
              <a:gd name="connsiteY24" fmla="*/ 1287737 h 6912725"/>
              <a:gd name="connsiteX25" fmla="*/ 3512115 w 6408310"/>
              <a:gd name="connsiteY25" fmla="*/ 1288544 h 6912725"/>
              <a:gd name="connsiteX26" fmla="*/ 3548697 w 6408310"/>
              <a:gd name="connsiteY26" fmla="*/ 1363739 h 6912725"/>
              <a:gd name="connsiteX27" fmla="*/ 3656567 w 6408310"/>
              <a:gd name="connsiteY27" fmla="*/ 1479533 h 6912725"/>
              <a:gd name="connsiteX28" fmla="*/ 3661987 w 6408310"/>
              <a:gd name="connsiteY28" fmla="*/ 1491779 h 6912725"/>
              <a:gd name="connsiteX29" fmla="*/ 3667389 w 6408310"/>
              <a:gd name="connsiteY29" fmla="*/ 1495409 h 6912725"/>
              <a:gd name="connsiteX30" fmla="*/ 3800461 w 6408310"/>
              <a:gd name="connsiteY30" fmla="*/ 1696689 h 6912725"/>
              <a:gd name="connsiteX31" fmla="*/ 3933737 w 6408310"/>
              <a:gd name="connsiteY31" fmla="*/ 1853325 h 6912725"/>
              <a:gd name="connsiteX32" fmla="*/ 3946446 w 6408310"/>
              <a:gd name="connsiteY32" fmla="*/ 1903446 h 6912725"/>
              <a:gd name="connsiteX33" fmla="*/ 3960581 w 6408310"/>
              <a:gd name="connsiteY33" fmla="*/ 1913244 h 6912725"/>
              <a:gd name="connsiteX34" fmla="*/ 4015111 w 6408310"/>
              <a:gd name="connsiteY34" fmla="*/ 1956512 h 6912725"/>
              <a:gd name="connsiteX35" fmla="*/ 4070740 w 6408310"/>
              <a:gd name="connsiteY35" fmla="*/ 1999693 h 6912725"/>
              <a:gd name="connsiteX36" fmla="*/ 4091495 w 6408310"/>
              <a:gd name="connsiteY36" fmla="*/ 2064313 h 6912725"/>
              <a:gd name="connsiteX37" fmla="*/ 4118353 w 6408310"/>
              <a:gd name="connsiteY37" fmla="*/ 2073901 h 6912725"/>
              <a:gd name="connsiteX38" fmla="*/ 4123293 w 6408310"/>
              <a:gd name="connsiteY38" fmla="*/ 2075261 h 6912725"/>
              <a:gd name="connsiteX39" fmla="*/ 4166582 w 6408310"/>
              <a:gd name="connsiteY39" fmla="*/ 2120685 h 6912725"/>
              <a:gd name="connsiteX40" fmla="*/ 4213721 w 6408310"/>
              <a:gd name="connsiteY40" fmla="*/ 2168493 h 6912725"/>
              <a:gd name="connsiteX41" fmla="*/ 4250795 w 6408310"/>
              <a:gd name="connsiteY41" fmla="*/ 2261746 h 6912725"/>
              <a:gd name="connsiteX42" fmla="*/ 4295408 w 6408310"/>
              <a:gd name="connsiteY42" fmla="*/ 2340515 h 6912725"/>
              <a:gd name="connsiteX43" fmla="*/ 4318976 w 6408310"/>
              <a:gd name="connsiteY43" fmla="*/ 2371504 h 6912725"/>
              <a:gd name="connsiteX44" fmla="*/ 4323314 w 6408310"/>
              <a:gd name="connsiteY44" fmla="*/ 2378166 h 6912725"/>
              <a:gd name="connsiteX45" fmla="*/ 4323235 w 6408310"/>
              <a:gd name="connsiteY45" fmla="*/ 2378475 h 6912725"/>
              <a:gd name="connsiteX46" fmla="*/ 4327479 w 6408310"/>
              <a:gd name="connsiteY46" fmla="*/ 2385858 h 6912725"/>
              <a:gd name="connsiteX47" fmla="*/ 4331226 w 6408310"/>
              <a:gd name="connsiteY47" fmla="*/ 2390318 h 6912725"/>
              <a:gd name="connsiteX48" fmla="*/ 4339643 w 6408310"/>
              <a:gd name="connsiteY48" fmla="*/ 2403246 h 6912725"/>
              <a:gd name="connsiteX49" fmla="*/ 4341435 w 6408310"/>
              <a:gd name="connsiteY49" fmla="*/ 2408870 h 6912725"/>
              <a:gd name="connsiteX50" fmla="*/ 4340548 w 6408310"/>
              <a:gd name="connsiteY50" fmla="*/ 2412798 h 6912725"/>
              <a:gd name="connsiteX51" fmla="*/ 4351634 w 6408310"/>
              <a:gd name="connsiteY51" fmla="*/ 2443869 h 6912725"/>
              <a:gd name="connsiteX52" fmla="*/ 4380688 w 6408310"/>
              <a:gd name="connsiteY52" fmla="*/ 2504819 h 6912725"/>
              <a:gd name="connsiteX53" fmla="*/ 4399892 w 6408310"/>
              <a:gd name="connsiteY53" fmla="*/ 2537002 h 6912725"/>
              <a:gd name="connsiteX54" fmla="*/ 4449690 w 6408310"/>
              <a:gd name="connsiteY54" fmla="*/ 2628144 h 6912725"/>
              <a:gd name="connsiteX55" fmla="*/ 4512427 w 6408310"/>
              <a:gd name="connsiteY55" fmla="*/ 2840755 h 6912725"/>
              <a:gd name="connsiteX56" fmla="*/ 4591091 w 6408310"/>
              <a:gd name="connsiteY56" fmla="*/ 3036586 h 6912725"/>
              <a:gd name="connsiteX57" fmla="*/ 4757297 w 6408310"/>
              <a:gd name="connsiteY57" fmla="*/ 3388741 h 6912725"/>
              <a:gd name="connsiteX58" fmla="*/ 4755264 w 6408310"/>
              <a:gd name="connsiteY58" fmla="*/ 3461211 h 6912725"/>
              <a:gd name="connsiteX59" fmla="*/ 4776842 w 6408310"/>
              <a:gd name="connsiteY59" fmla="*/ 3503606 h 6912725"/>
              <a:gd name="connsiteX60" fmla="*/ 4815953 w 6408310"/>
              <a:gd name="connsiteY60" fmla="*/ 3543897 h 6912725"/>
              <a:gd name="connsiteX61" fmla="*/ 4826382 w 6408310"/>
              <a:gd name="connsiteY61" fmla="*/ 3589602 h 6912725"/>
              <a:gd name="connsiteX62" fmla="*/ 4900664 w 6408310"/>
              <a:gd name="connsiteY62" fmla="*/ 3697326 h 6912725"/>
              <a:gd name="connsiteX63" fmla="*/ 4944717 w 6408310"/>
              <a:gd name="connsiteY63" fmla="*/ 3795461 h 6912725"/>
              <a:gd name="connsiteX64" fmla="*/ 4981260 w 6408310"/>
              <a:gd name="connsiteY64" fmla="*/ 3887734 h 6912725"/>
              <a:gd name="connsiteX65" fmla="*/ 5000423 w 6408310"/>
              <a:gd name="connsiteY65" fmla="*/ 3933089 h 6912725"/>
              <a:gd name="connsiteX66" fmla="*/ 5033013 w 6408310"/>
              <a:gd name="connsiteY66" fmla="*/ 3937041 h 6912725"/>
              <a:gd name="connsiteX67" fmla="*/ 5081597 w 6408310"/>
              <a:gd name="connsiteY67" fmla="*/ 4013154 h 6912725"/>
              <a:gd name="connsiteX68" fmla="*/ 5088052 w 6408310"/>
              <a:gd name="connsiteY68" fmla="*/ 4027525 h 6912725"/>
              <a:gd name="connsiteX69" fmla="*/ 5189054 w 6408310"/>
              <a:gd name="connsiteY69" fmla="*/ 4098668 h 6912725"/>
              <a:gd name="connsiteX70" fmla="*/ 5228545 w 6408310"/>
              <a:gd name="connsiteY70" fmla="*/ 4146658 h 6912725"/>
              <a:gd name="connsiteX71" fmla="*/ 5268336 w 6408310"/>
              <a:gd name="connsiteY71" fmla="*/ 4194504 h 6912725"/>
              <a:gd name="connsiteX72" fmla="*/ 5317950 w 6408310"/>
              <a:gd name="connsiteY72" fmla="*/ 4267325 h 6912725"/>
              <a:gd name="connsiteX73" fmla="*/ 5598270 w 6408310"/>
              <a:gd name="connsiteY73" fmla="*/ 4563876 h 6912725"/>
              <a:gd name="connsiteX74" fmla="*/ 5833068 w 6408310"/>
              <a:gd name="connsiteY74" fmla="*/ 5016605 h 6912725"/>
              <a:gd name="connsiteX75" fmla="*/ 6045916 w 6408310"/>
              <a:gd name="connsiteY75" fmla="*/ 5405287 h 6912725"/>
              <a:gd name="connsiteX76" fmla="*/ 6117737 w 6408310"/>
              <a:gd name="connsiteY76" fmla="*/ 5538137 h 6912725"/>
              <a:gd name="connsiteX77" fmla="*/ 6144230 w 6408310"/>
              <a:gd name="connsiteY77" fmla="*/ 5635151 h 6912725"/>
              <a:gd name="connsiteX78" fmla="*/ 6176742 w 6408310"/>
              <a:gd name="connsiteY78" fmla="*/ 5809044 h 6912725"/>
              <a:gd name="connsiteX79" fmla="*/ 6245199 w 6408310"/>
              <a:gd name="connsiteY79" fmla="*/ 6038018 h 6912725"/>
              <a:gd name="connsiteX80" fmla="*/ 6303931 w 6408310"/>
              <a:gd name="connsiteY80" fmla="*/ 6175618 h 6912725"/>
              <a:gd name="connsiteX81" fmla="*/ 6336313 w 6408310"/>
              <a:gd name="connsiteY81" fmla="*/ 6345837 h 6912725"/>
              <a:gd name="connsiteX82" fmla="*/ 6401195 w 6408310"/>
              <a:gd name="connsiteY82" fmla="*/ 6542084 h 6912725"/>
              <a:gd name="connsiteX83" fmla="*/ 6408310 w 6408310"/>
              <a:gd name="connsiteY83" fmla="*/ 6612865 h 6912725"/>
              <a:gd name="connsiteX84" fmla="*/ 1146484 w 6408310"/>
              <a:gd name="connsiteY84" fmla="*/ 6912725 h 6912725"/>
              <a:gd name="connsiteX85" fmla="*/ 1108438 w 6408310"/>
              <a:gd name="connsiteY85" fmla="*/ 6825083 h 6912725"/>
              <a:gd name="connsiteX86" fmla="*/ 997867 w 6408310"/>
              <a:gd name="connsiteY86" fmla="*/ 6378703 h 6912725"/>
              <a:gd name="connsiteX87" fmla="*/ 858750 w 6408310"/>
              <a:gd name="connsiteY87" fmla="*/ 5923784 h 6912725"/>
              <a:gd name="connsiteX88" fmla="*/ 860408 w 6408310"/>
              <a:gd name="connsiteY88" fmla="*/ 5860728 h 6912725"/>
              <a:gd name="connsiteX89" fmla="*/ 853644 w 6408310"/>
              <a:gd name="connsiteY89" fmla="*/ 5771381 h 6912725"/>
              <a:gd name="connsiteX90" fmla="*/ 852164 w 6408310"/>
              <a:gd name="connsiteY90" fmla="*/ 5615193 h 6912725"/>
              <a:gd name="connsiteX91" fmla="*/ 831986 w 6408310"/>
              <a:gd name="connsiteY91" fmla="*/ 5402745 h 6912725"/>
              <a:gd name="connsiteX92" fmla="*/ 759590 w 6408310"/>
              <a:gd name="connsiteY92" fmla="*/ 5239800 h 6912725"/>
              <a:gd name="connsiteX93" fmla="*/ 767251 w 6408310"/>
              <a:gd name="connsiteY93" fmla="*/ 5227414 h 6912725"/>
              <a:gd name="connsiteX94" fmla="*/ 745427 w 6408310"/>
              <a:gd name="connsiteY94" fmla="*/ 5118958 h 6912725"/>
              <a:gd name="connsiteX95" fmla="*/ 635950 w 6408310"/>
              <a:gd name="connsiteY95" fmla="*/ 4788294 h 6912725"/>
              <a:gd name="connsiteX96" fmla="*/ 558787 w 6408310"/>
              <a:gd name="connsiteY96" fmla="*/ 4518070 h 6912725"/>
              <a:gd name="connsiteX97" fmla="*/ 555530 w 6408310"/>
              <a:gd name="connsiteY97" fmla="*/ 4444433 h 6912725"/>
              <a:gd name="connsiteX98" fmla="*/ 549378 w 6408310"/>
              <a:gd name="connsiteY98" fmla="*/ 4320965 h 6912725"/>
              <a:gd name="connsiteX99" fmla="*/ 572361 w 6408310"/>
              <a:gd name="connsiteY99" fmla="*/ 4232369 h 6912725"/>
              <a:gd name="connsiteX100" fmla="*/ 556288 w 6408310"/>
              <a:gd name="connsiteY100" fmla="*/ 4127673 h 6912725"/>
              <a:gd name="connsiteX101" fmla="*/ 506660 w 6408310"/>
              <a:gd name="connsiteY101" fmla="*/ 3821119 h 6912725"/>
              <a:gd name="connsiteX102" fmla="*/ 494791 w 6408310"/>
              <a:gd name="connsiteY102" fmla="*/ 3723556 h 6912725"/>
              <a:gd name="connsiteX103" fmla="*/ 490230 w 6408310"/>
              <a:gd name="connsiteY103" fmla="*/ 3508893 h 6912725"/>
              <a:gd name="connsiteX104" fmla="*/ 484223 w 6408310"/>
              <a:gd name="connsiteY104" fmla="*/ 3233179 h 6912725"/>
              <a:gd name="connsiteX105" fmla="*/ 460329 w 6408310"/>
              <a:gd name="connsiteY105" fmla="*/ 3041244 h 6912725"/>
              <a:gd name="connsiteX106" fmla="*/ 407197 w 6408310"/>
              <a:gd name="connsiteY106" fmla="*/ 2812292 h 6912725"/>
              <a:gd name="connsiteX107" fmla="*/ 386122 w 6408310"/>
              <a:gd name="connsiteY107" fmla="*/ 2757841 h 6912725"/>
              <a:gd name="connsiteX108" fmla="*/ 363684 w 6408310"/>
              <a:gd name="connsiteY108" fmla="*/ 2714608 h 6912725"/>
              <a:gd name="connsiteX109" fmla="*/ 330746 w 6408310"/>
              <a:gd name="connsiteY109" fmla="*/ 2625146 h 6912725"/>
              <a:gd name="connsiteX110" fmla="*/ 299927 w 6408310"/>
              <a:gd name="connsiteY110" fmla="*/ 2566177 h 6912725"/>
              <a:gd name="connsiteX111" fmla="*/ 288272 w 6408310"/>
              <a:gd name="connsiteY111" fmla="*/ 2439923 h 6912725"/>
              <a:gd name="connsiteX112" fmla="*/ 233611 w 6408310"/>
              <a:gd name="connsiteY112" fmla="*/ 2326248 h 6912725"/>
              <a:gd name="connsiteX113" fmla="*/ 115057 w 6408310"/>
              <a:gd name="connsiteY113" fmla="*/ 2127916 h 69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408310" h="6912725">
                <a:moveTo>
                  <a:pt x="0" y="108934"/>
                </a:moveTo>
                <a:lnTo>
                  <a:pt x="1911522" y="0"/>
                </a:lnTo>
                <a:lnTo>
                  <a:pt x="1916026" y="4704"/>
                </a:lnTo>
                <a:cubicBezTo>
                  <a:pt x="1916562" y="7914"/>
                  <a:pt x="1915147" y="12061"/>
                  <a:pt x="1911112" y="17418"/>
                </a:cubicBezTo>
                <a:cubicBezTo>
                  <a:pt x="1943271" y="27853"/>
                  <a:pt x="1947645" y="36373"/>
                  <a:pt x="1972871" y="72530"/>
                </a:cubicBezTo>
                <a:cubicBezTo>
                  <a:pt x="1980767" y="117667"/>
                  <a:pt x="2061296" y="115435"/>
                  <a:pt x="2069180" y="173199"/>
                </a:cubicBezTo>
                <a:cubicBezTo>
                  <a:pt x="2075196" y="191586"/>
                  <a:pt x="2112853" y="231006"/>
                  <a:pt x="2131569" y="227805"/>
                </a:cubicBezTo>
                <a:cubicBezTo>
                  <a:pt x="2141808" y="233828"/>
                  <a:pt x="2146631" y="247405"/>
                  <a:pt x="2162747" y="239714"/>
                </a:cubicBezTo>
                <a:cubicBezTo>
                  <a:pt x="2183739" y="232191"/>
                  <a:pt x="2206491" y="310465"/>
                  <a:pt x="2220499" y="289903"/>
                </a:cubicBezTo>
                <a:cubicBezTo>
                  <a:pt x="2257038" y="315132"/>
                  <a:pt x="2344409" y="362107"/>
                  <a:pt x="2381978" y="391093"/>
                </a:cubicBezTo>
                <a:cubicBezTo>
                  <a:pt x="2419547" y="420079"/>
                  <a:pt x="2445794" y="442621"/>
                  <a:pt x="2445910" y="463815"/>
                </a:cubicBezTo>
                <a:cubicBezTo>
                  <a:pt x="2462109" y="546053"/>
                  <a:pt x="2496860" y="553382"/>
                  <a:pt x="2531236" y="600817"/>
                </a:cubicBezTo>
                <a:cubicBezTo>
                  <a:pt x="2573647" y="650501"/>
                  <a:pt x="2589314" y="613369"/>
                  <a:pt x="2617149" y="703748"/>
                </a:cubicBezTo>
                <a:cubicBezTo>
                  <a:pt x="2635983" y="695546"/>
                  <a:pt x="2643943" y="702017"/>
                  <a:pt x="2650333" y="720900"/>
                </a:cubicBezTo>
                <a:cubicBezTo>
                  <a:pt x="2671881" y="743975"/>
                  <a:pt x="2701744" y="706344"/>
                  <a:pt x="2705541" y="750090"/>
                </a:cubicBezTo>
                <a:cubicBezTo>
                  <a:pt x="2730861" y="760850"/>
                  <a:pt x="2742856" y="778498"/>
                  <a:pt x="2757210" y="789489"/>
                </a:cubicBezTo>
                <a:cubicBezTo>
                  <a:pt x="2776836" y="801882"/>
                  <a:pt x="2774652" y="796949"/>
                  <a:pt x="2791660" y="816041"/>
                </a:cubicBezTo>
                <a:cubicBezTo>
                  <a:pt x="2815343" y="835699"/>
                  <a:pt x="2784183" y="871086"/>
                  <a:pt x="2840975" y="842225"/>
                </a:cubicBezTo>
                <a:cubicBezTo>
                  <a:pt x="2854681" y="875427"/>
                  <a:pt x="2877032" y="859395"/>
                  <a:pt x="2917970" y="879392"/>
                </a:cubicBezTo>
                <a:cubicBezTo>
                  <a:pt x="2921487" y="903353"/>
                  <a:pt x="2937122" y="907916"/>
                  <a:pt x="2957236" y="906835"/>
                </a:cubicBezTo>
                <a:lnTo>
                  <a:pt x="3117215" y="1073714"/>
                </a:lnTo>
                <a:cubicBezTo>
                  <a:pt x="3153906" y="1089285"/>
                  <a:pt x="3232612" y="1124062"/>
                  <a:pt x="3250958" y="1130397"/>
                </a:cubicBezTo>
                <a:cubicBezTo>
                  <a:pt x="3409574" y="1172733"/>
                  <a:pt x="3456045" y="1237431"/>
                  <a:pt x="3496717" y="1260412"/>
                </a:cubicBezTo>
                <a:lnTo>
                  <a:pt x="3494992" y="1268283"/>
                </a:lnTo>
                <a:cubicBezTo>
                  <a:pt x="3495362" y="1274688"/>
                  <a:pt x="3498760" y="1281160"/>
                  <a:pt x="3508993" y="1287737"/>
                </a:cubicBezTo>
                <a:lnTo>
                  <a:pt x="3512115" y="1288544"/>
                </a:lnTo>
                <a:lnTo>
                  <a:pt x="3548697" y="1363739"/>
                </a:lnTo>
                <a:cubicBezTo>
                  <a:pt x="3572773" y="1395571"/>
                  <a:pt x="3623148" y="1421050"/>
                  <a:pt x="3656567" y="1479533"/>
                </a:cubicBezTo>
                <a:lnTo>
                  <a:pt x="3661987" y="1491779"/>
                </a:lnTo>
                <a:lnTo>
                  <a:pt x="3667389" y="1495409"/>
                </a:lnTo>
                <a:lnTo>
                  <a:pt x="3800461" y="1696689"/>
                </a:lnTo>
                <a:cubicBezTo>
                  <a:pt x="3835546" y="1747791"/>
                  <a:pt x="3913146" y="1811386"/>
                  <a:pt x="3933737" y="1853325"/>
                </a:cubicBezTo>
                <a:lnTo>
                  <a:pt x="3946446" y="1903446"/>
                </a:lnTo>
                <a:lnTo>
                  <a:pt x="3960581" y="1913244"/>
                </a:lnTo>
                <a:cubicBezTo>
                  <a:pt x="3979608" y="1926434"/>
                  <a:pt x="3998210" y="1940240"/>
                  <a:pt x="4015111" y="1956512"/>
                </a:cubicBezTo>
                <a:cubicBezTo>
                  <a:pt x="4083226" y="1956238"/>
                  <a:pt x="4031943" y="1969929"/>
                  <a:pt x="4070740" y="1999693"/>
                </a:cubicBezTo>
                <a:cubicBezTo>
                  <a:pt x="4027554" y="2022282"/>
                  <a:pt x="4128681" y="2025600"/>
                  <a:pt x="4091495" y="2064313"/>
                </a:cubicBezTo>
                <a:cubicBezTo>
                  <a:pt x="4099733" y="2068504"/>
                  <a:pt x="4108887" y="2071343"/>
                  <a:pt x="4118353" y="2073901"/>
                </a:cubicBezTo>
                <a:lnTo>
                  <a:pt x="4123293" y="2075261"/>
                </a:lnTo>
                <a:lnTo>
                  <a:pt x="4166582" y="2120685"/>
                </a:lnTo>
                <a:lnTo>
                  <a:pt x="4213721" y="2168493"/>
                </a:lnTo>
                <a:lnTo>
                  <a:pt x="4250795" y="2261746"/>
                </a:lnTo>
                <a:lnTo>
                  <a:pt x="4295408" y="2340515"/>
                </a:lnTo>
                <a:cubicBezTo>
                  <a:pt x="4303294" y="2350172"/>
                  <a:pt x="4311232" y="2360551"/>
                  <a:pt x="4318976" y="2371504"/>
                </a:cubicBezTo>
                <a:lnTo>
                  <a:pt x="4323314" y="2378166"/>
                </a:lnTo>
                <a:cubicBezTo>
                  <a:pt x="4323288" y="2378269"/>
                  <a:pt x="4323261" y="2378372"/>
                  <a:pt x="4323235" y="2378475"/>
                </a:cubicBezTo>
                <a:cubicBezTo>
                  <a:pt x="4323820" y="2380303"/>
                  <a:pt x="4325112" y="2382633"/>
                  <a:pt x="4327479" y="2385858"/>
                </a:cubicBezTo>
                <a:lnTo>
                  <a:pt x="4331226" y="2390318"/>
                </a:lnTo>
                <a:lnTo>
                  <a:pt x="4339643" y="2403246"/>
                </a:lnTo>
                <a:lnTo>
                  <a:pt x="4341435" y="2408870"/>
                </a:lnTo>
                <a:lnTo>
                  <a:pt x="4340548" y="2412798"/>
                </a:lnTo>
                <a:lnTo>
                  <a:pt x="4351634" y="2443869"/>
                </a:lnTo>
                <a:cubicBezTo>
                  <a:pt x="4370557" y="2458176"/>
                  <a:pt x="4365119" y="2472379"/>
                  <a:pt x="4380688" y="2504819"/>
                </a:cubicBezTo>
                <a:cubicBezTo>
                  <a:pt x="4393528" y="2510493"/>
                  <a:pt x="4397884" y="2522485"/>
                  <a:pt x="4399892" y="2537002"/>
                </a:cubicBezTo>
                <a:cubicBezTo>
                  <a:pt x="4420218" y="2562143"/>
                  <a:pt x="4430910" y="2594831"/>
                  <a:pt x="4449690" y="2628144"/>
                </a:cubicBezTo>
                <a:cubicBezTo>
                  <a:pt x="4468446" y="2678770"/>
                  <a:pt x="4488860" y="2772681"/>
                  <a:pt x="4512427" y="2840755"/>
                </a:cubicBezTo>
                <a:lnTo>
                  <a:pt x="4591091" y="3036586"/>
                </a:lnTo>
                <a:cubicBezTo>
                  <a:pt x="4639934" y="3158078"/>
                  <a:pt x="4730818" y="3310586"/>
                  <a:pt x="4757297" y="3388741"/>
                </a:cubicBezTo>
                <a:cubicBezTo>
                  <a:pt x="4756620" y="3412898"/>
                  <a:pt x="4755942" y="3437054"/>
                  <a:pt x="4755264" y="3461211"/>
                </a:cubicBezTo>
                <a:cubicBezTo>
                  <a:pt x="4763881" y="3469559"/>
                  <a:pt x="4774382" y="3498341"/>
                  <a:pt x="4776842" y="3503606"/>
                </a:cubicBezTo>
                <a:cubicBezTo>
                  <a:pt x="4776789" y="3503947"/>
                  <a:pt x="4816006" y="3543555"/>
                  <a:pt x="4815953" y="3543897"/>
                </a:cubicBezTo>
                <a:lnTo>
                  <a:pt x="4826382" y="3589602"/>
                </a:lnTo>
                <a:cubicBezTo>
                  <a:pt x="4854724" y="3618181"/>
                  <a:pt x="4872282" y="3672884"/>
                  <a:pt x="4900664" y="3697326"/>
                </a:cubicBezTo>
                <a:cubicBezTo>
                  <a:pt x="4872593" y="3751610"/>
                  <a:pt x="4889332" y="3712092"/>
                  <a:pt x="4944717" y="3795461"/>
                </a:cubicBezTo>
                <a:cubicBezTo>
                  <a:pt x="4981269" y="3830092"/>
                  <a:pt x="4951776" y="3836266"/>
                  <a:pt x="4981260" y="3887734"/>
                </a:cubicBezTo>
                <a:cubicBezTo>
                  <a:pt x="4992187" y="3900180"/>
                  <a:pt x="5000945" y="3922491"/>
                  <a:pt x="5000423" y="3933089"/>
                </a:cubicBezTo>
                <a:lnTo>
                  <a:pt x="5033013" y="3937041"/>
                </a:lnTo>
                <a:lnTo>
                  <a:pt x="5081597" y="4013154"/>
                </a:lnTo>
                <a:lnTo>
                  <a:pt x="5088052" y="4027525"/>
                </a:lnTo>
                <a:lnTo>
                  <a:pt x="5189054" y="4098668"/>
                </a:lnTo>
                <a:lnTo>
                  <a:pt x="5228545" y="4146658"/>
                </a:lnTo>
                <a:lnTo>
                  <a:pt x="5268336" y="4194504"/>
                </a:lnTo>
                <a:cubicBezTo>
                  <a:pt x="5282676" y="4201217"/>
                  <a:pt x="5302948" y="4267012"/>
                  <a:pt x="5317950" y="4267325"/>
                </a:cubicBezTo>
                <a:cubicBezTo>
                  <a:pt x="5371561" y="4431932"/>
                  <a:pt x="5512417" y="4438996"/>
                  <a:pt x="5598270" y="4563876"/>
                </a:cubicBezTo>
                <a:cubicBezTo>
                  <a:pt x="5684123" y="4688756"/>
                  <a:pt x="5658748" y="4766617"/>
                  <a:pt x="5833068" y="5016605"/>
                </a:cubicBezTo>
                <a:cubicBezTo>
                  <a:pt x="5917959" y="5167124"/>
                  <a:pt x="6007541" y="5258633"/>
                  <a:pt x="6045916" y="5405287"/>
                </a:cubicBezTo>
                <a:cubicBezTo>
                  <a:pt x="6053001" y="5431110"/>
                  <a:pt x="6137180" y="5517469"/>
                  <a:pt x="6117737" y="5538137"/>
                </a:cubicBezTo>
                <a:cubicBezTo>
                  <a:pt x="6096856" y="5567956"/>
                  <a:pt x="6185855" y="5633330"/>
                  <a:pt x="6144230" y="5635151"/>
                </a:cubicBezTo>
                <a:cubicBezTo>
                  <a:pt x="6206267" y="5682015"/>
                  <a:pt x="6167034" y="5753331"/>
                  <a:pt x="6176742" y="5809044"/>
                </a:cubicBezTo>
                <a:cubicBezTo>
                  <a:pt x="6181644" y="5871497"/>
                  <a:pt x="6197878" y="5926431"/>
                  <a:pt x="6245199" y="6038018"/>
                </a:cubicBezTo>
                <a:cubicBezTo>
                  <a:pt x="6276717" y="6104340"/>
                  <a:pt x="6288745" y="6124315"/>
                  <a:pt x="6303931" y="6175618"/>
                </a:cubicBezTo>
                <a:cubicBezTo>
                  <a:pt x="6319117" y="6226921"/>
                  <a:pt x="6298592" y="6320971"/>
                  <a:pt x="6336313" y="6345837"/>
                </a:cubicBezTo>
                <a:cubicBezTo>
                  <a:pt x="6368454" y="6400251"/>
                  <a:pt x="6388884" y="6464262"/>
                  <a:pt x="6401195" y="6542084"/>
                </a:cubicBezTo>
                <a:lnTo>
                  <a:pt x="6408310" y="6612865"/>
                </a:lnTo>
                <a:lnTo>
                  <a:pt x="1146484" y="6912725"/>
                </a:lnTo>
                <a:lnTo>
                  <a:pt x="1108438" y="6825083"/>
                </a:lnTo>
                <a:cubicBezTo>
                  <a:pt x="1057133" y="6684904"/>
                  <a:pt x="1090669" y="6637010"/>
                  <a:pt x="997867" y="6378703"/>
                </a:cubicBezTo>
                <a:cubicBezTo>
                  <a:pt x="956253" y="6228487"/>
                  <a:pt x="874761" y="6010797"/>
                  <a:pt x="858750" y="5923784"/>
                </a:cubicBezTo>
                <a:cubicBezTo>
                  <a:pt x="856924" y="5899993"/>
                  <a:pt x="844018" y="5873122"/>
                  <a:pt x="860408" y="5860728"/>
                </a:cubicBezTo>
                <a:cubicBezTo>
                  <a:pt x="878957" y="5840950"/>
                  <a:pt x="823834" y="5761906"/>
                  <a:pt x="853644" y="5771381"/>
                </a:cubicBezTo>
                <a:cubicBezTo>
                  <a:pt x="815383" y="5715186"/>
                  <a:pt x="852133" y="5665047"/>
                  <a:pt x="852164" y="5615193"/>
                </a:cubicBezTo>
                <a:cubicBezTo>
                  <a:pt x="817076" y="5571334"/>
                  <a:pt x="851740" y="5509975"/>
                  <a:pt x="831986" y="5402745"/>
                </a:cubicBezTo>
                <a:cubicBezTo>
                  <a:pt x="792037" y="5354630"/>
                  <a:pt x="819063" y="5330513"/>
                  <a:pt x="759590" y="5239800"/>
                </a:cubicBezTo>
                <a:cubicBezTo>
                  <a:pt x="762665" y="5236543"/>
                  <a:pt x="765245" y="5232371"/>
                  <a:pt x="767251" y="5227414"/>
                </a:cubicBezTo>
                <a:cubicBezTo>
                  <a:pt x="778914" y="5198604"/>
                  <a:pt x="769142" y="5150045"/>
                  <a:pt x="745427" y="5118958"/>
                </a:cubicBezTo>
                <a:cubicBezTo>
                  <a:pt x="660991" y="4975263"/>
                  <a:pt x="672599" y="4907855"/>
                  <a:pt x="635950" y="4788294"/>
                </a:cubicBezTo>
                <a:cubicBezTo>
                  <a:pt x="600650" y="4653678"/>
                  <a:pt x="646752" y="4690694"/>
                  <a:pt x="558787" y="4518070"/>
                </a:cubicBezTo>
                <a:cubicBezTo>
                  <a:pt x="577057" y="4502442"/>
                  <a:pt x="573633" y="4481342"/>
                  <a:pt x="555530" y="4444433"/>
                </a:cubicBezTo>
                <a:cubicBezTo>
                  <a:pt x="540027" y="4379200"/>
                  <a:pt x="596616" y="4390343"/>
                  <a:pt x="549378" y="4320965"/>
                </a:cubicBezTo>
                <a:cubicBezTo>
                  <a:pt x="581692" y="4336040"/>
                  <a:pt x="535024" y="4198883"/>
                  <a:pt x="572361" y="4232369"/>
                </a:cubicBezTo>
                <a:cubicBezTo>
                  <a:pt x="590648" y="4193014"/>
                  <a:pt x="541489" y="4167113"/>
                  <a:pt x="556288" y="4127673"/>
                </a:cubicBezTo>
                <a:lnTo>
                  <a:pt x="506660" y="3821119"/>
                </a:lnTo>
                <a:cubicBezTo>
                  <a:pt x="481478" y="3781010"/>
                  <a:pt x="483894" y="3751446"/>
                  <a:pt x="494791" y="3723556"/>
                </a:cubicBezTo>
                <a:cubicBezTo>
                  <a:pt x="472516" y="3634460"/>
                  <a:pt x="499836" y="3607209"/>
                  <a:pt x="490230" y="3508893"/>
                </a:cubicBezTo>
                <a:cubicBezTo>
                  <a:pt x="525541" y="3397546"/>
                  <a:pt x="482951" y="3307116"/>
                  <a:pt x="484223" y="3233179"/>
                </a:cubicBezTo>
                <a:cubicBezTo>
                  <a:pt x="465844" y="3133672"/>
                  <a:pt x="460855" y="3219289"/>
                  <a:pt x="460329" y="3041244"/>
                </a:cubicBezTo>
                <a:lnTo>
                  <a:pt x="407197" y="2812292"/>
                </a:lnTo>
                <a:cubicBezTo>
                  <a:pt x="391019" y="2768219"/>
                  <a:pt x="344571" y="2745090"/>
                  <a:pt x="386122" y="2757841"/>
                </a:cubicBezTo>
                <a:cubicBezTo>
                  <a:pt x="381879" y="2743275"/>
                  <a:pt x="360306" y="2721346"/>
                  <a:pt x="363684" y="2714608"/>
                </a:cubicBezTo>
                <a:lnTo>
                  <a:pt x="330746" y="2625146"/>
                </a:lnTo>
                <a:lnTo>
                  <a:pt x="299927" y="2566177"/>
                </a:lnTo>
                <a:cubicBezTo>
                  <a:pt x="300505" y="2524092"/>
                  <a:pt x="287694" y="2482008"/>
                  <a:pt x="288272" y="2439923"/>
                </a:cubicBezTo>
                <a:cubicBezTo>
                  <a:pt x="243273" y="2349673"/>
                  <a:pt x="278610" y="2382839"/>
                  <a:pt x="233611" y="2326248"/>
                </a:cubicBezTo>
                <a:lnTo>
                  <a:pt x="115057" y="21279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79227-4CD9-8554-6FF8-BC7459C47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85" y="5023413"/>
            <a:ext cx="4055418" cy="7646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Contraindications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CFB93-6671-0A03-3FE9-6EBC7ADF8C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896469"/>
            <a:ext cx="5046196" cy="5323356"/>
          </a:xfr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lnSpc>
                <a:spcPct val="200000"/>
              </a:lnSpc>
            </a:pPr>
            <a:r>
              <a:rPr lang="en-US" sz="2400" dirty="0">
                <a:solidFill>
                  <a:srgbClr val="790A24"/>
                </a:solidFill>
                <a:latin typeface="+mn-lt"/>
                <a:cs typeface="+mn-cs"/>
              </a:rPr>
              <a:t>Intracardiac thrombus</a:t>
            </a:r>
          </a:p>
          <a:p>
            <a:pPr lvl="1" indent="-228600">
              <a:lnSpc>
                <a:spcPct val="200000"/>
              </a:lnSpc>
            </a:pPr>
            <a:r>
              <a:rPr lang="en-US" sz="2400" dirty="0" err="1">
                <a:solidFill>
                  <a:srgbClr val="A20C32"/>
                </a:solidFill>
                <a:latin typeface="+mn-lt"/>
                <a:cs typeface="+mn-cs"/>
              </a:rPr>
              <a:t>Hx</a:t>
            </a:r>
            <a:r>
              <a:rPr lang="en-US" sz="2400" dirty="0">
                <a:solidFill>
                  <a:srgbClr val="A20C32"/>
                </a:solidFill>
                <a:latin typeface="+mn-lt"/>
                <a:cs typeface="+mn-cs"/>
              </a:rPr>
              <a:t> of PFO/ASD closure</a:t>
            </a:r>
          </a:p>
          <a:p>
            <a:pPr lvl="1" indent="-228600">
              <a:lnSpc>
                <a:spcPct val="10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lvl="1" indent="-228600">
              <a:lnSpc>
                <a:spcPct val="100000"/>
              </a:lnSpc>
            </a:pPr>
            <a:r>
              <a:rPr lang="en-US" sz="2400" dirty="0">
                <a:solidFill>
                  <a:srgbClr val="790A24"/>
                </a:solidFill>
                <a:latin typeface="+mn-lt"/>
                <a:cs typeface="+mn-cs"/>
              </a:rPr>
              <a:t>Appendage size unable to accommodate device</a:t>
            </a:r>
          </a:p>
          <a:p>
            <a:pPr lvl="1" indent="-228600">
              <a:lnSpc>
                <a:spcPct val="10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lvl="1" indent="-228600">
              <a:lnSpc>
                <a:spcPct val="100000"/>
              </a:lnSpc>
            </a:pPr>
            <a:r>
              <a:rPr lang="en-US" sz="2400" dirty="0">
                <a:solidFill>
                  <a:srgbClr val="A20C32"/>
                </a:solidFill>
                <a:latin typeface="+mn-lt"/>
                <a:cs typeface="+mn-cs"/>
              </a:rPr>
              <a:t>Active infection</a:t>
            </a:r>
          </a:p>
          <a:p>
            <a:pPr lvl="1" indent="-228600">
              <a:lnSpc>
                <a:spcPct val="200000"/>
              </a:lnSpc>
            </a:pPr>
            <a:r>
              <a:rPr lang="en-US" sz="2400" dirty="0">
                <a:solidFill>
                  <a:srgbClr val="790A24"/>
                </a:solidFill>
                <a:latin typeface="+mn-lt"/>
                <a:cs typeface="+mn-cs"/>
              </a:rPr>
              <a:t>Hypersensitivity to device material </a:t>
            </a:r>
          </a:p>
        </p:txBody>
      </p:sp>
    </p:spTree>
    <p:extLst>
      <p:ext uri="{BB962C8B-B14F-4D97-AF65-F5344CB8AC3E}">
        <p14:creationId xmlns:p14="http://schemas.microsoft.com/office/powerpoint/2010/main" val="366294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41393E-C764-4C6F-8886-35CFF2E4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0890DC-37FF-4B49-BD4C-FE4232F6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52708" cy="6858000"/>
          </a:xfrm>
          <a:custGeom>
            <a:avLst/>
            <a:gdLst>
              <a:gd name="connsiteX0" fmla="*/ 0 w 5552708"/>
              <a:gd name="connsiteY0" fmla="*/ 0 h 6858000"/>
              <a:gd name="connsiteX1" fmla="*/ 5443651 w 5552708"/>
              <a:gd name="connsiteY1" fmla="*/ 0 h 6858000"/>
              <a:gd name="connsiteX2" fmla="*/ 5443781 w 5552708"/>
              <a:gd name="connsiteY2" fmla="*/ 512 h 6858000"/>
              <a:gd name="connsiteX3" fmla="*/ 5444033 w 5552708"/>
              <a:gd name="connsiteY3" fmla="*/ 20501 h 6858000"/>
              <a:gd name="connsiteX4" fmla="*/ 5439390 w 5552708"/>
              <a:gd name="connsiteY4" fmla="*/ 44768 h 6858000"/>
              <a:gd name="connsiteX5" fmla="*/ 5443913 w 5552708"/>
              <a:gd name="connsiteY5" fmla="*/ 104988 h 6858000"/>
              <a:gd name="connsiteX6" fmla="*/ 5458241 w 5552708"/>
              <a:gd name="connsiteY6" fmla="*/ 204162 h 6858000"/>
              <a:gd name="connsiteX7" fmla="*/ 5459763 w 5552708"/>
              <a:gd name="connsiteY7" fmla="*/ 225360 h 6858000"/>
              <a:gd name="connsiteX8" fmla="*/ 5454996 w 5552708"/>
              <a:gd name="connsiteY8" fmla="*/ 243902 h 6858000"/>
              <a:gd name="connsiteX9" fmla="*/ 5448597 w 5552708"/>
              <a:gd name="connsiteY9" fmla="*/ 248483 h 6858000"/>
              <a:gd name="connsiteX10" fmla="*/ 5448458 w 5552708"/>
              <a:gd name="connsiteY10" fmla="*/ 260196 h 6858000"/>
              <a:gd name="connsiteX11" fmla="*/ 5447150 w 5552708"/>
              <a:gd name="connsiteY11" fmla="*/ 263377 h 6858000"/>
              <a:gd name="connsiteX12" fmla="*/ 5459187 w 5552708"/>
              <a:gd name="connsiteY12" fmla="*/ 318691 h 6858000"/>
              <a:gd name="connsiteX13" fmla="*/ 5455708 w 5552708"/>
              <a:gd name="connsiteY13" fmla="*/ 365759 h 6858000"/>
              <a:gd name="connsiteX14" fmla="*/ 5473651 w 5552708"/>
              <a:gd name="connsiteY14" fmla="*/ 492182 h 6858000"/>
              <a:gd name="connsiteX15" fmla="*/ 5481453 w 5552708"/>
              <a:gd name="connsiteY15" fmla="*/ 689666 h 6858000"/>
              <a:gd name="connsiteX16" fmla="*/ 5488233 w 5552708"/>
              <a:gd name="connsiteY16" fmla="*/ 816332 h 6858000"/>
              <a:gd name="connsiteX17" fmla="*/ 5529718 w 5552708"/>
              <a:gd name="connsiteY17" fmla="*/ 891550 h 6858000"/>
              <a:gd name="connsiteX18" fmla="*/ 5536104 w 5552708"/>
              <a:gd name="connsiteY18" fmla="*/ 903318 h 6858000"/>
              <a:gd name="connsiteX19" fmla="*/ 5535257 w 5552708"/>
              <a:gd name="connsiteY19" fmla="*/ 905308 h 6858000"/>
              <a:gd name="connsiteX20" fmla="*/ 5537840 w 5552708"/>
              <a:gd name="connsiteY20" fmla="*/ 920621 h 6858000"/>
              <a:gd name="connsiteX21" fmla="*/ 5541663 w 5552708"/>
              <a:gd name="connsiteY21" fmla="*/ 922876 h 6858000"/>
              <a:gd name="connsiteX22" fmla="*/ 5544456 w 5552708"/>
              <a:gd name="connsiteY22" fmla="*/ 933037 h 6858000"/>
              <a:gd name="connsiteX23" fmla="*/ 5552708 w 5552708"/>
              <a:gd name="connsiteY23" fmla="*/ 952132 h 6858000"/>
              <a:gd name="connsiteX24" fmla="*/ 5551675 w 5552708"/>
              <a:gd name="connsiteY24" fmla="*/ 956570 h 6858000"/>
              <a:gd name="connsiteX25" fmla="*/ 5531341 w 5552708"/>
              <a:gd name="connsiteY25" fmla="*/ 1064863 h 6858000"/>
              <a:gd name="connsiteX26" fmla="*/ 5539998 w 5552708"/>
              <a:gd name="connsiteY26" fmla="*/ 1096340 h 6858000"/>
              <a:gd name="connsiteX27" fmla="*/ 5541075 w 5552708"/>
              <a:gd name="connsiteY27" fmla="*/ 1102915 h 6858000"/>
              <a:gd name="connsiteX28" fmla="*/ 5540822 w 5552708"/>
              <a:gd name="connsiteY28" fmla="*/ 1103143 h 6858000"/>
              <a:gd name="connsiteX29" fmla="*/ 5541413 w 5552708"/>
              <a:gd name="connsiteY29" fmla="*/ 1110274 h 6858000"/>
              <a:gd name="connsiteX30" fmla="*/ 5543038 w 5552708"/>
              <a:gd name="connsiteY30" fmla="*/ 1114901 h 6858000"/>
              <a:gd name="connsiteX31" fmla="*/ 5545128 w 5552708"/>
              <a:gd name="connsiteY31" fmla="*/ 1127652 h 6858000"/>
              <a:gd name="connsiteX32" fmla="*/ 5544028 w 5552708"/>
              <a:gd name="connsiteY32" fmla="*/ 1132698 h 6858000"/>
              <a:gd name="connsiteX33" fmla="*/ 5514811 w 5552708"/>
              <a:gd name="connsiteY33" fmla="*/ 1177140 h 6858000"/>
              <a:gd name="connsiteX34" fmla="*/ 5496402 w 5552708"/>
              <a:gd name="connsiteY34" fmla="*/ 1265293 h 6858000"/>
              <a:gd name="connsiteX35" fmla="*/ 5481620 w 5552708"/>
              <a:gd name="connsiteY35" fmla="*/ 1353039 h 6858000"/>
              <a:gd name="connsiteX36" fmla="*/ 5477938 w 5552708"/>
              <a:gd name="connsiteY36" fmla="*/ 1385038 h 6858000"/>
              <a:gd name="connsiteX37" fmla="*/ 5464009 w 5552708"/>
              <a:gd name="connsiteY37" fmla="*/ 1441067 h 6858000"/>
              <a:gd name="connsiteX38" fmla="*/ 5453063 w 5552708"/>
              <a:gd name="connsiteY38" fmla="*/ 1466104 h 6858000"/>
              <a:gd name="connsiteX39" fmla="*/ 5453368 w 5552708"/>
              <a:gd name="connsiteY39" fmla="*/ 1467310 h 6858000"/>
              <a:gd name="connsiteX40" fmla="*/ 5449849 w 5552708"/>
              <a:gd name="connsiteY40" fmla="*/ 1469198 h 6858000"/>
              <a:gd name="connsiteX41" fmla="*/ 5447717 w 5552708"/>
              <a:gd name="connsiteY41" fmla="*/ 1473816 h 6858000"/>
              <a:gd name="connsiteX42" fmla="*/ 5446906 w 5552708"/>
              <a:gd name="connsiteY42" fmla="*/ 1487106 h 6858000"/>
              <a:gd name="connsiteX43" fmla="*/ 5447429 w 5552708"/>
              <a:gd name="connsiteY43" fmla="*/ 1492218 h 6858000"/>
              <a:gd name="connsiteX44" fmla="*/ 5446434 w 5552708"/>
              <a:gd name="connsiteY44" fmla="*/ 1499455 h 6858000"/>
              <a:gd name="connsiteX45" fmla="*/ 5446146 w 5552708"/>
              <a:gd name="connsiteY45" fmla="*/ 1499600 h 6858000"/>
              <a:gd name="connsiteX46" fmla="*/ 5445728 w 5552708"/>
              <a:gd name="connsiteY46" fmla="*/ 1506449 h 6858000"/>
              <a:gd name="connsiteX47" fmla="*/ 5447013 w 5552708"/>
              <a:gd name="connsiteY47" fmla="*/ 1540420 h 6858000"/>
              <a:gd name="connsiteX48" fmla="*/ 5416036 w 5552708"/>
              <a:gd name="connsiteY48" fmla="*/ 1580834 h 6858000"/>
              <a:gd name="connsiteX49" fmla="*/ 5409252 w 5552708"/>
              <a:gd name="connsiteY49" fmla="*/ 1598373 h 6858000"/>
              <a:gd name="connsiteX50" fmla="*/ 5404223 w 5552708"/>
              <a:gd name="connsiteY50" fmla="*/ 1607549 h 6858000"/>
              <a:gd name="connsiteX51" fmla="*/ 5403003 w 5552708"/>
              <a:gd name="connsiteY51" fmla="*/ 1607994 h 6858000"/>
              <a:gd name="connsiteX52" fmla="*/ 5404366 w 5552708"/>
              <a:gd name="connsiteY52" fmla="*/ 1640580 h 6858000"/>
              <a:gd name="connsiteX53" fmla="*/ 5402429 w 5552708"/>
              <a:gd name="connsiteY53" fmla="*/ 1644617 h 6858000"/>
              <a:gd name="connsiteX54" fmla="*/ 5406027 w 5552708"/>
              <a:gd name="connsiteY54" fmla="*/ 1666228 h 6858000"/>
              <a:gd name="connsiteX55" fmla="*/ 5409538 w 5552708"/>
              <a:gd name="connsiteY55" fmla="*/ 1680703 h 6858000"/>
              <a:gd name="connsiteX56" fmla="*/ 5405582 w 5552708"/>
              <a:gd name="connsiteY56" fmla="*/ 1870222 h 6858000"/>
              <a:gd name="connsiteX57" fmla="*/ 5418948 w 5552708"/>
              <a:gd name="connsiteY57" fmla="*/ 1979530 h 6858000"/>
              <a:gd name="connsiteX58" fmla="*/ 5405060 w 5552708"/>
              <a:gd name="connsiteY58" fmla="*/ 2051964 h 6858000"/>
              <a:gd name="connsiteX59" fmla="*/ 5378701 w 5552708"/>
              <a:gd name="connsiteY59" fmla="*/ 2073120 h 6858000"/>
              <a:gd name="connsiteX60" fmla="*/ 5366006 w 5552708"/>
              <a:gd name="connsiteY60" fmla="*/ 2256053 h 6858000"/>
              <a:gd name="connsiteX61" fmla="*/ 5352501 w 5552708"/>
              <a:gd name="connsiteY61" fmla="*/ 2301374 h 6858000"/>
              <a:gd name="connsiteX62" fmla="*/ 5361572 w 5552708"/>
              <a:gd name="connsiteY62" fmla="*/ 2344135 h 6858000"/>
              <a:gd name="connsiteX63" fmla="*/ 5351776 w 5552708"/>
              <a:gd name="connsiteY63" fmla="*/ 2360013 h 6858000"/>
              <a:gd name="connsiteX64" fmla="*/ 5349856 w 5552708"/>
              <a:gd name="connsiteY64" fmla="*/ 2362723 h 6858000"/>
              <a:gd name="connsiteX65" fmla="*/ 5347182 w 5552708"/>
              <a:gd name="connsiteY65" fmla="*/ 2374239 h 6858000"/>
              <a:gd name="connsiteX66" fmla="*/ 5340172 w 5552708"/>
              <a:gd name="connsiteY66" fmla="*/ 2376629 h 6858000"/>
              <a:gd name="connsiteX67" fmla="*/ 5331662 w 5552708"/>
              <a:gd name="connsiteY67" fmla="*/ 2393351 h 6858000"/>
              <a:gd name="connsiteX68" fmla="*/ 5328482 w 5552708"/>
              <a:gd name="connsiteY68" fmla="*/ 2414790 h 6858000"/>
              <a:gd name="connsiteX69" fmla="*/ 5316501 w 5552708"/>
              <a:gd name="connsiteY69" fmla="*/ 2490864 h 6858000"/>
              <a:gd name="connsiteX70" fmla="*/ 5318378 w 5552708"/>
              <a:gd name="connsiteY70" fmla="*/ 2503797 h 6858000"/>
              <a:gd name="connsiteX71" fmla="*/ 5307008 w 5552708"/>
              <a:gd name="connsiteY71" fmla="*/ 2543608 h 6858000"/>
              <a:gd name="connsiteX72" fmla="*/ 5300817 w 5552708"/>
              <a:gd name="connsiteY72" fmla="*/ 2579627 h 6858000"/>
              <a:gd name="connsiteX73" fmla="*/ 5300491 w 5552708"/>
              <a:gd name="connsiteY73" fmla="*/ 2603469 h 6858000"/>
              <a:gd name="connsiteX74" fmla="*/ 5297327 w 5552708"/>
              <a:gd name="connsiteY74" fmla="*/ 2609298 h 6858000"/>
              <a:gd name="connsiteX75" fmla="*/ 5292648 w 5552708"/>
              <a:gd name="connsiteY75" fmla="*/ 2632709 h 6858000"/>
              <a:gd name="connsiteX76" fmla="*/ 5294499 w 5552708"/>
              <a:gd name="connsiteY76" fmla="*/ 2645215 h 6858000"/>
              <a:gd name="connsiteX77" fmla="*/ 5284921 w 5552708"/>
              <a:gd name="connsiteY77" fmla="*/ 2655995 h 6858000"/>
              <a:gd name="connsiteX78" fmla="*/ 5278681 w 5552708"/>
              <a:gd name="connsiteY78" fmla="*/ 2658097 h 6858000"/>
              <a:gd name="connsiteX79" fmla="*/ 5279052 w 5552708"/>
              <a:gd name="connsiteY79" fmla="*/ 2675265 h 6858000"/>
              <a:gd name="connsiteX80" fmla="*/ 5271485 w 5552708"/>
              <a:gd name="connsiteY80" fmla="*/ 2688260 h 6858000"/>
              <a:gd name="connsiteX81" fmla="*/ 5273609 w 5552708"/>
              <a:gd name="connsiteY81" fmla="*/ 2700785 h 6858000"/>
              <a:gd name="connsiteX82" fmla="*/ 5272098 w 5552708"/>
              <a:gd name="connsiteY82" fmla="*/ 2705655 h 6858000"/>
              <a:gd name="connsiteX83" fmla="*/ 5267605 w 5552708"/>
              <a:gd name="connsiteY83" fmla="*/ 2717660 h 6858000"/>
              <a:gd name="connsiteX84" fmla="*/ 5258449 w 5552708"/>
              <a:gd name="connsiteY84" fmla="*/ 2738177 h 6858000"/>
              <a:gd name="connsiteX85" fmla="*/ 5256679 w 5552708"/>
              <a:gd name="connsiteY85" fmla="*/ 2744727 h 6858000"/>
              <a:gd name="connsiteX86" fmla="*/ 5245116 w 5552708"/>
              <a:gd name="connsiteY86" fmla="*/ 2757932 h 6858000"/>
              <a:gd name="connsiteX87" fmla="*/ 5233122 w 5552708"/>
              <a:gd name="connsiteY87" fmla="*/ 2784915 h 6858000"/>
              <a:gd name="connsiteX88" fmla="*/ 5197792 w 5552708"/>
              <a:gd name="connsiteY88" fmla="*/ 2830475 h 6858000"/>
              <a:gd name="connsiteX89" fmla="*/ 5180199 w 5552708"/>
              <a:gd name="connsiteY89" fmla="*/ 2857691 h 6858000"/>
              <a:gd name="connsiteX90" fmla="*/ 5164940 w 5552708"/>
              <a:gd name="connsiteY90" fmla="*/ 2875644 h 6858000"/>
              <a:gd name="connsiteX91" fmla="*/ 5139323 w 5552708"/>
              <a:gd name="connsiteY91" fmla="*/ 2931296 h 6858000"/>
              <a:gd name="connsiteX92" fmla="*/ 5102390 w 5552708"/>
              <a:gd name="connsiteY92" fmla="*/ 3027705 h 6858000"/>
              <a:gd name="connsiteX93" fmla="*/ 5093321 w 5552708"/>
              <a:gd name="connsiteY93" fmla="*/ 3047244 h 6858000"/>
              <a:gd name="connsiteX94" fmla="*/ 5080729 w 5552708"/>
              <a:gd name="connsiteY94" fmla="*/ 3060118 h 6858000"/>
              <a:gd name="connsiteX95" fmla="*/ 5073626 w 5552708"/>
              <a:gd name="connsiteY95" fmla="*/ 3059690 h 6858000"/>
              <a:gd name="connsiteX96" fmla="*/ 5067867 w 5552708"/>
              <a:gd name="connsiteY96" fmla="*/ 3069806 h 6858000"/>
              <a:gd name="connsiteX97" fmla="*/ 5065335 w 5552708"/>
              <a:gd name="connsiteY97" fmla="*/ 3071678 h 6858000"/>
              <a:gd name="connsiteX98" fmla="*/ 5051806 w 5552708"/>
              <a:gd name="connsiteY98" fmla="*/ 3083233 h 6858000"/>
              <a:gd name="connsiteX99" fmla="*/ 5047824 w 5552708"/>
              <a:gd name="connsiteY99" fmla="*/ 3128247 h 6858000"/>
              <a:gd name="connsiteX100" fmla="*/ 5022444 w 5552708"/>
              <a:gd name="connsiteY100" fmla="*/ 3166893 h 6858000"/>
              <a:gd name="connsiteX101" fmla="*/ 4961916 w 5552708"/>
              <a:gd name="connsiteY101" fmla="*/ 3312149 h 6858000"/>
              <a:gd name="connsiteX102" fmla="*/ 4928070 w 5552708"/>
              <a:gd name="connsiteY102" fmla="*/ 3349450 h 6858000"/>
              <a:gd name="connsiteX103" fmla="*/ 4858652 w 5552708"/>
              <a:gd name="connsiteY103" fmla="*/ 3443841 h 6858000"/>
              <a:gd name="connsiteX104" fmla="*/ 4821392 w 5552708"/>
              <a:gd name="connsiteY104" fmla="*/ 3661714 h 6858000"/>
              <a:gd name="connsiteX105" fmla="*/ 4825147 w 5552708"/>
              <a:gd name="connsiteY105" fmla="*/ 3676668 h 6858000"/>
              <a:gd name="connsiteX106" fmla="*/ 4824341 w 5552708"/>
              <a:gd name="connsiteY106" fmla="*/ 3691352 h 6858000"/>
              <a:gd name="connsiteX107" fmla="*/ 4822735 w 5552708"/>
              <a:gd name="connsiteY107" fmla="*/ 3692500 h 6858000"/>
              <a:gd name="connsiteX108" fmla="*/ 4817318 w 5552708"/>
              <a:gd name="connsiteY108" fmla="*/ 3707640 h 6858000"/>
              <a:gd name="connsiteX109" fmla="*/ 4819146 w 5552708"/>
              <a:gd name="connsiteY109" fmla="*/ 3712253 h 6858000"/>
              <a:gd name="connsiteX110" fmla="*/ 4816373 w 5552708"/>
              <a:gd name="connsiteY110" fmla="*/ 3723048 h 6858000"/>
              <a:gd name="connsiteX111" fmla="*/ 4813460 w 5552708"/>
              <a:gd name="connsiteY111" fmla="*/ 3745409 h 6858000"/>
              <a:gd name="connsiteX112" fmla="*/ 4810527 w 5552708"/>
              <a:gd name="connsiteY112" fmla="*/ 3748566 h 6858000"/>
              <a:gd name="connsiteX113" fmla="*/ 4742720 w 5552708"/>
              <a:gd name="connsiteY113" fmla="*/ 3828954 h 6858000"/>
              <a:gd name="connsiteX114" fmla="*/ 4731784 w 5552708"/>
              <a:gd name="connsiteY114" fmla="*/ 3868871 h 6858000"/>
              <a:gd name="connsiteX115" fmla="*/ 4731481 w 5552708"/>
              <a:gd name="connsiteY115" fmla="*/ 3868898 h 6858000"/>
              <a:gd name="connsiteX116" fmla="*/ 4728490 w 5552708"/>
              <a:gd name="connsiteY116" fmla="*/ 3875525 h 6858000"/>
              <a:gd name="connsiteX117" fmla="*/ 4727500 w 5552708"/>
              <a:gd name="connsiteY117" fmla="*/ 3880683 h 6858000"/>
              <a:gd name="connsiteX118" fmla="*/ 4719663 w 5552708"/>
              <a:gd name="connsiteY118" fmla="*/ 3896892 h 6858000"/>
              <a:gd name="connsiteX119" fmla="*/ 4715899 w 5552708"/>
              <a:gd name="connsiteY119" fmla="*/ 3897345 h 6858000"/>
              <a:gd name="connsiteX120" fmla="*/ 4715832 w 5552708"/>
              <a:gd name="connsiteY120" fmla="*/ 3898632 h 6858000"/>
              <a:gd name="connsiteX121" fmla="*/ 4618476 w 5552708"/>
              <a:gd name="connsiteY121" fmla="*/ 4076334 h 6858000"/>
              <a:gd name="connsiteX122" fmla="*/ 4576303 w 5552708"/>
              <a:gd name="connsiteY122" fmla="*/ 4154580 h 6858000"/>
              <a:gd name="connsiteX123" fmla="*/ 4536795 w 5552708"/>
              <a:gd name="connsiteY123" fmla="*/ 4186216 h 6858000"/>
              <a:gd name="connsiteX124" fmla="*/ 4534335 w 5552708"/>
              <a:gd name="connsiteY124" fmla="*/ 4190678 h 6858000"/>
              <a:gd name="connsiteX125" fmla="*/ 4532585 w 5552708"/>
              <a:gd name="connsiteY125" fmla="*/ 4203860 h 6858000"/>
              <a:gd name="connsiteX126" fmla="*/ 4532745 w 5552708"/>
              <a:gd name="connsiteY126" fmla="*/ 4208983 h 6858000"/>
              <a:gd name="connsiteX127" fmla="*/ 4531239 w 5552708"/>
              <a:gd name="connsiteY127" fmla="*/ 4216126 h 6858000"/>
              <a:gd name="connsiteX128" fmla="*/ 4530941 w 5552708"/>
              <a:gd name="connsiteY128" fmla="*/ 4216251 h 6858000"/>
              <a:gd name="connsiteX129" fmla="*/ 4530039 w 5552708"/>
              <a:gd name="connsiteY129" fmla="*/ 4223045 h 6858000"/>
              <a:gd name="connsiteX130" fmla="*/ 4528920 w 5552708"/>
              <a:gd name="connsiteY130" fmla="*/ 4256957 h 6858000"/>
              <a:gd name="connsiteX131" fmla="*/ 4495092 w 5552708"/>
              <a:gd name="connsiteY131" fmla="*/ 4295227 h 6858000"/>
              <a:gd name="connsiteX132" fmla="*/ 4487069 w 5552708"/>
              <a:gd name="connsiteY132" fmla="*/ 4312260 h 6858000"/>
              <a:gd name="connsiteX133" fmla="*/ 4481391 w 5552708"/>
              <a:gd name="connsiteY133" fmla="*/ 4321074 h 6858000"/>
              <a:gd name="connsiteX134" fmla="*/ 4480140 w 5552708"/>
              <a:gd name="connsiteY134" fmla="*/ 4321443 h 6858000"/>
              <a:gd name="connsiteX135" fmla="*/ 4479199 w 5552708"/>
              <a:gd name="connsiteY135" fmla="*/ 4353976 h 6858000"/>
              <a:gd name="connsiteX136" fmla="*/ 4476976 w 5552708"/>
              <a:gd name="connsiteY136" fmla="*/ 4357874 h 6858000"/>
              <a:gd name="connsiteX137" fmla="*/ 4479044 w 5552708"/>
              <a:gd name="connsiteY137" fmla="*/ 4379621 h 6858000"/>
              <a:gd name="connsiteX138" fmla="*/ 4478683 w 5552708"/>
              <a:gd name="connsiteY138" fmla="*/ 4390568 h 6858000"/>
              <a:gd name="connsiteX139" fmla="*/ 4481532 w 5552708"/>
              <a:gd name="connsiteY139" fmla="*/ 4394254 h 6858000"/>
              <a:gd name="connsiteX140" fmla="*/ 4479499 w 5552708"/>
              <a:gd name="connsiteY140" fmla="*/ 4410114 h 6858000"/>
              <a:gd name="connsiteX141" fmla="*/ 4478153 w 5552708"/>
              <a:gd name="connsiteY141" fmla="*/ 4411710 h 6858000"/>
              <a:gd name="connsiteX142" fmla="*/ 4480616 w 5552708"/>
              <a:gd name="connsiteY142" fmla="*/ 4425622 h 6858000"/>
              <a:gd name="connsiteX143" fmla="*/ 4487688 w 5552708"/>
              <a:gd name="connsiteY143" fmla="*/ 4438292 h 6858000"/>
              <a:gd name="connsiteX144" fmla="*/ 4454727 w 5552708"/>
              <a:gd name="connsiteY144" fmla="*/ 4569970 h 6858000"/>
              <a:gd name="connsiteX145" fmla="*/ 4469804 w 5552708"/>
              <a:gd name="connsiteY145" fmla="*/ 4692415 h 6858000"/>
              <a:gd name="connsiteX146" fmla="*/ 4450795 w 5552708"/>
              <a:gd name="connsiteY146" fmla="*/ 4763659 h 6858000"/>
              <a:gd name="connsiteX147" fmla="*/ 4422945 w 5552708"/>
              <a:gd name="connsiteY147" fmla="*/ 4783049 h 6858000"/>
              <a:gd name="connsiteX148" fmla="*/ 4397314 w 5552708"/>
              <a:gd name="connsiteY148" fmla="*/ 4964397 h 6858000"/>
              <a:gd name="connsiteX149" fmla="*/ 4380606 w 5552708"/>
              <a:gd name="connsiteY149" fmla="*/ 5008665 h 6858000"/>
              <a:gd name="connsiteX150" fmla="*/ 4386649 w 5552708"/>
              <a:gd name="connsiteY150" fmla="*/ 5051823 h 6858000"/>
              <a:gd name="connsiteX151" fmla="*/ 4375733 w 5552708"/>
              <a:gd name="connsiteY151" fmla="*/ 5067011 h 6858000"/>
              <a:gd name="connsiteX152" fmla="*/ 4373624 w 5552708"/>
              <a:gd name="connsiteY152" fmla="*/ 5069584 h 6858000"/>
              <a:gd name="connsiteX153" fmla="*/ 4370134 w 5552708"/>
              <a:gd name="connsiteY153" fmla="*/ 5080883 h 6858000"/>
              <a:gd name="connsiteX154" fmla="*/ 4362957 w 5552708"/>
              <a:gd name="connsiteY154" fmla="*/ 5082819 h 6858000"/>
              <a:gd name="connsiteX155" fmla="*/ 4333195 w 5552708"/>
              <a:gd name="connsiteY155" fmla="*/ 5221840 h 6858000"/>
              <a:gd name="connsiteX156" fmla="*/ 4320037 w 5552708"/>
              <a:gd name="connsiteY156" fmla="*/ 5281999 h 6858000"/>
              <a:gd name="connsiteX157" fmla="*/ 4308816 w 5552708"/>
              <a:gd name="connsiteY157" fmla="*/ 5303704 h 6858000"/>
              <a:gd name="connsiteX158" fmla="*/ 4272244 w 5552708"/>
              <a:gd name="connsiteY158" fmla="*/ 5388756 h 6858000"/>
              <a:gd name="connsiteX159" fmla="*/ 4246915 w 5552708"/>
              <a:gd name="connsiteY159" fmla="*/ 5462809 h 6858000"/>
              <a:gd name="connsiteX160" fmla="*/ 4255030 w 5552708"/>
              <a:gd name="connsiteY160" fmla="*/ 5521632 h 6858000"/>
              <a:gd name="connsiteX161" fmla="*/ 4249277 w 5552708"/>
              <a:gd name="connsiteY161" fmla="*/ 5525636 h 6858000"/>
              <a:gd name="connsiteX162" fmla="*/ 4241924 w 5552708"/>
              <a:gd name="connsiteY162" fmla="*/ 5563850 h 6858000"/>
              <a:gd name="connsiteX163" fmla="*/ 4248240 w 5552708"/>
              <a:gd name="connsiteY163" fmla="*/ 5703386 h 6858000"/>
              <a:gd name="connsiteX164" fmla="*/ 4232982 w 5552708"/>
              <a:gd name="connsiteY164" fmla="*/ 5777907 h 6858000"/>
              <a:gd name="connsiteX165" fmla="*/ 4222394 w 5552708"/>
              <a:gd name="connsiteY165" fmla="*/ 5803443 h 6858000"/>
              <a:gd name="connsiteX166" fmla="*/ 4204974 w 5552708"/>
              <a:gd name="connsiteY166" fmla="*/ 5846279 h 6858000"/>
              <a:gd name="connsiteX167" fmla="*/ 4179217 w 5552708"/>
              <a:gd name="connsiteY167" fmla="*/ 5876046 h 6858000"/>
              <a:gd name="connsiteX168" fmla="*/ 4169698 w 5552708"/>
              <a:gd name="connsiteY168" fmla="*/ 5912761 h 6858000"/>
              <a:gd name="connsiteX169" fmla="*/ 4183963 w 5552708"/>
              <a:gd name="connsiteY169" fmla="*/ 5924201 h 6858000"/>
              <a:gd name="connsiteX170" fmla="*/ 4143073 w 5552708"/>
              <a:gd name="connsiteY170" fmla="*/ 6020347 h 6858000"/>
              <a:gd name="connsiteX171" fmla="*/ 4132699 w 5552708"/>
              <a:gd name="connsiteY171" fmla="*/ 6054447 h 6858000"/>
              <a:gd name="connsiteX172" fmla="*/ 4099744 w 5552708"/>
              <a:gd name="connsiteY172" fmla="*/ 6146773 h 6858000"/>
              <a:gd name="connsiteX173" fmla="*/ 4063216 w 5552708"/>
              <a:gd name="connsiteY173" fmla="*/ 6238624 h 6858000"/>
              <a:gd name="connsiteX174" fmla="*/ 4021696 w 5552708"/>
              <a:gd name="connsiteY174" fmla="*/ 6289517 h 6858000"/>
              <a:gd name="connsiteX175" fmla="*/ 3993817 w 5552708"/>
              <a:gd name="connsiteY175" fmla="*/ 6365399 h 6858000"/>
              <a:gd name="connsiteX176" fmla="*/ 3986236 w 5552708"/>
              <a:gd name="connsiteY176" fmla="*/ 6377584 h 6858000"/>
              <a:gd name="connsiteX177" fmla="*/ 3911599 w 5552708"/>
              <a:gd name="connsiteY177" fmla="*/ 6509659 h 6858000"/>
              <a:gd name="connsiteX178" fmla="*/ 3858869 w 5552708"/>
              <a:gd name="connsiteY178" fmla="*/ 6582751 h 6858000"/>
              <a:gd name="connsiteX179" fmla="*/ 3770950 w 5552708"/>
              <a:gd name="connsiteY179" fmla="*/ 6757987 h 6858000"/>
              <a:gd name="connsiteX180" fmla="*/ 3749766 w 5552708"/>
              <a:gd name="connsiteY180" fmla="*/ 6858000 h 6858000"/>
              <a:gd name="connsiteX181" fmla="*/ 12348 w 5552708"/>
              <a:gd name="connsiteY181" fmla="*/ 6858000 h 6858000"/>
              <a:gd name="connsiteX182" fmla="*/ 0 w 5552708"/>
              <a:gd name="connsiteY182" fmla="*/ 67256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552708" h="6858000">
                <a:moveTo>
                  <a:pt x="0" y="0"/>
                </a:moveTo>
                <a:lnTo>
                  <a:pt x="5443651" y="0"/>
                </a:lnTo>
                <a:lnTo>
                  <a:pt x="5443781" y="512"/>
                </a:lnTo>
                <a:cubicBezTo>
                  <a:pt x="5446206" y="7309"/>
                  <a:pt x="5449083" y="15278"/>
                  <a:pt x="5444033" y="20501"/>
                </a:cubicBezTo>
                <a:cubicBezTo>
                  <a:pt x="5435420" y="27795"/>
                  <a:pt x="5439966" y="35996"/>
                  <a:pt x="5439390" y="44768"/>
                </a:cubicBezTo>
                <a:cubicBezTo>
                  <a:pt x="5431962" y="55410"/>
                  <a:pt x="5437588" y="94208"/>
                  <a:pt x="5443913" y="104988"/>
                </a:cubicBezTo>
                <a:cubicBezTo>
                  <a:pt x="5467308" y="131885"/>
                  <a:pt x="5440518" y="182050"/>
                  <a:pt x="5458241" y="204162"/>
                </a:cubicBezTo>
                <a:cubicBezTo>
                  <a:pt x="5460281" y="211583"/>
                  <a:pt x="5460566" y="218611"/>
                  <a:pt x="5459763" y="225360"/>
                </a:cubicBezTo>
                <a:lnTo>
                  <a:pt x="5454996" y="243902"/>
                </a:lnTo>
                <a:lnTo>
                  <a:pt x="5448597" y="248483"/>
                </a:lnTo>
                <a:lnTo>
                  <a:pt x="5448458" y="260196"/>
                </a:lnTo>
                <a:lnTo>
                  <a:pt x="5447150" y="263377"/>
                </a:lnTo>
                <a:cubicBezTo>
                  <a:pt x="5448938" y="273127"/>
                  <a:pt x="5457762" y="301628"/>
                  <a:pt x="5459187" y="318691"/>
                </a:cubicBezTo>
                <a:cubicBezTo>
                  <a:pt x="5456617" y="351374"/>
                  <a:pt x="5481393" y="329570"/>
                  <a:pt x="5455708" y="365759"/>
                </a:cubicBezTo>
                <a:cubicBezTo>
                  <a:pt x="5472236" y="419311"/>
                  <a:pt x="5443611" y="447897"/>
                  <a:pt x="5473651" y="492182"/>
                </a:cubicBezTo>
                <a:cubicBezTo>
                  <a:pt x="5483259" y="556102"/>
                  <a:pt x="5473858" y="624576"/>
                  <a:pt x="5481453" y="689666"/>
                </a:cubicBezTo>
                <a:cubicBezTo>
                  <a:pt x="5481825" y="737836"/>
                  <a:pt x="5505966" y="768312"/>
                  <a:pt x="5488233" y="816332"/>
                </a:cubicBezTo>
                <a:cubicBezTo>
                  <a:pt x="5492515" y="818482"/>
                  <a:pt x="5526923" y="887911"/>
                  <a:pt x="5529718" y="891550"/>
                </a:cubicBezTo>
                <a:lnTo>
                  <a:pt x="5536104" y="903318"/>
                </a:lnTo>
                <a:lnTo>
                  <a:pt x="5535257" y="905308"/>
                </a:lnTo>
                <a:cubicBezTo>
                  <a:pt x="5534066" y="913418"/>
                  <a:pt x="5535399" y="917837"/>
                  <a:pt x="5537840" y="920621"/>
                </a:cubicBezTo>
                <a:lnTo>
                  <a:pt x="5541663" y="922876"/>
                </a:lnTo>
                <a:lnTo>
                  <a:pt x="5544456" y="933037"/>
                </a:lnTo>
                <a:lnTo>
                  <a:pt x="5552708" y="952132"/>
                </a:lnTo>
                <a:lnTo>
                  <a:pt x="5551675" y="956570"/>
                </a:lnTo>
                <a:lnTo>
                  <a:pt x="5531341" y="1064863"/>
                </a:lnTo>
                <a:cubicBezTo>
                  <a:pt x="5534620" y="1074818"/>
                  <a:pt x="5537566" y="1085372"/>
                  <a:pt x="5539998" y="1096340"/>
                </a:cubicBezTo>
                <a:lnTo>
                  <a:pt x="5541075" y="1102915"/>
                </a:lnTo>
                <a:lnTo>
                  <a:pt x="5540822" y="1103143"/>
                </a:lnTo>
                <a:cubicBezTo>
                  <a:pt x="5540471" y="1104784"/>
                  <a:pt x="5540605" y="1107024"/>
                  <a:pt x="5541413" y="1110274"/>
                </a:cubicBezTo>
                <a:lnTo>
                  <a:pt x="5543038" y="1114901"/>
                </a:lnTo>
                <a:cubicBezTo>
                  <a:pt x="5543735" y="1119151"/>
                  <a:pt x="5544432" y="1123402"/>
                  <a:pt x="5545128" y="1127652"/>
                </a:cubicBezTo>
                <a:lnTo>
                  <a:pt x="5544028" y="1132698"/>
                </a:lnTo>
                <a:cubicBezTo>
                  <a:pt x="5534609" y="1151029"/>
                  <a:pt x="5496304" y="1149042"/>
                  <a:pt x="5514811" y="1177140"/>
                </a:cubicBezTo>
                <a:cubicBezTo>
                  <a:pt x="5509719" y="1211798"/>
                  <a:pt x="5486957" y="1231445"/>
                  <a:pt x="5496402" y="1265293"/>
                </a:cubicBezTo>
                <a:cubicBezTo>
                  <a:pt x="5491550" y="1297727"/>
                  <a:pt x="5479431" y="1324727"/>
                  <a:pt x="5481620" y="1353039"/>
                </a:cubicBezTo>
                <a:cubicBezTo>
                  <a:pt x="5473631" y="1363324"/>
                  <a:pt x="5469597" y="1373497"/>
                  <a:pt x="5477938" y="1385038"/>
                </a:cubicBezTo>
                <a:cubicBezTo>
                  <a:pt x="5470625" y="1414924"/>
                  <a:pt x="5455771" y="1420367"/>
                  <a:pt x="5464009" y="1441067"/>
                </a:cubicBezTo>
                <a:cubicBezTo>
                  <a:pt x="5439287" y="1455035"/>
                  <a:pt x="5447714" y="1457216"/>
                  <a:pt x="5453063" y="1466104"/>
                </a:cubicBezTo>
                <a:cubicBezTo>
                  <a:pt x="5453164" y="1466506"/>
                  <a:pt x="5453267" y="1466908"/>
                  <a:pt x="5453368" y="1467310"/>
                </a:cubicBezTo>
                <a:lnTo>
                  <a:pt x="5449849" y="1469198"/>
                </a:lnTo>
                <a:lnTo>
                  <a:pt x="5447717" y="1473816"/>
                </a:lnTo>
                <a:lnTo>
                  <a:pt x="5446906" y="1487106"/>
                </a:lnTo>
                <a:cubicBezTo>
                  <a:pt x="5447081" y="1488810"/>
                  <a:pt x="5447254" y="1490514"/>
                  <a:pt x="5447429" y="1492218"/>
                </a:cubicBezTo>
                <a:cubicBezTo>
                  <a:pt x="5447480" y="1495695"/>
                  <a:pt x="5447119" y="1497953"/>
                  <a:pt x="5446434" y="1499455"/>
                </a:cubicBezTo>
                <a:lnTo>
                  <a:pt x="5446146" y="1499600"/>
                </a:lnTo>
                <a:lnTo>
                  <a:pt x="5445728" y="1506449"/>
                </a:lnTo>
                <a:cubicBezTo>
                  <a:pt x="5445627" y="1518090"/>
                  <a:pt x="5446096" y="1529498"/>
                  <a:pt x="5447013" y="1540420"/>
                </a:cubicBezTo>
                <a:cubicBezTo>
                  <a:pt x="5431084" y="1547368"/>
                  <a:pt x="5443219" y="1588924"/>
                  <a:pt x="5416036" y="1580834"/>
                </a:cubicBezTo>
                <a:cubicBezTo>
                  <a:pt x="5416447" y="1595454"/>
                  <a:pt x="5426812" y="1605684"/>
                  <a:pt x="5409252" y="1598373"/>
                </a:cubicBezTo>
                <a:cubicBezTo>
                  <a:pt x="5408864" y="1603115"/>
                  <a:pt x="5406927" y="1605804"/>
                  <a:pt x="5404223" y="1607549"/>
                </a:cubicBezTo>
                <a:lnTo>
                  <a:pt x="5403003" y="1607994"/>
                </a:lnTo>
                <a:lnTo>
                  <a:pt x="5404366" y="1640580"/>
                </a:lnTo>
                <a:lnTo>
                  <a:pt x="5402429" y="1644617"/>
                </a:lnTo>
                <a:cubicBezTo>
                  <a:pt x="5403628" y="1651821"/>
                  <a:pt x="5404828" y="1659024"/>
                  <a:pt x="5406027" y="1666228"/>
                </a:cubicBezTo>
                <a:lnTo>
                  <a:pt x="5409538" y="1680703"/>
                </a:lnTo>
                <a:lnTo>
                  <a:pt x="5405582" y="1870222"/>
                </a:lnTo>
                <a:cubicBezTo>
                  <a:pt x="5407505" y="1917082"/>
                  <a:pt x="5419912" y="1922890"/>
                  <a:pt x="5418948" y="1979530"/>
                </a:cubicBezTo>
                <a:cubicBezTo>
                  <a:pt x="5381653" y="1974789"/>
                  <a:pt x="5447295" y="2092994"/>
                  <a:pt x="5405060" y="2051964"/>
                </a:cubicBezTo>
                <a:cubicBezTo>
                  <a:pt x="5406099" y="2068965"/>
                  <a:pt x="5389286" y="2084064"/>
                  <a:pt x="5378701" y="2073120"/>
                </a:cubicBezTo>
                <a:cubicBezTo>
                  <a:pt x="5397285" y="2126878"/>
                  <a:pt x="5362129" y="2197651"/>
                  <a:pt x="5366006" y="2256053"/>
                </a:cubicBezTo>
                <a:cubicBezTo>
                  <a:pt x="5334011" y="2283221"/>
                  <a:pt x="5362023" y="2269954"/>
                  <a:pt x="5352501" y="2301374"/>
                </a:cubicBezTo>
                <a:cubicBezTo>
                  <a:pt x="5379308" y="2296096"/>
                  <a:pt x="5332887" y="2338416"/>
                  <a:pt x="5361572" y="2344135"/>
                </a:cubicBezTo>
                <a:cubicBezTo>
                  <a:pt x="5358931" y="2349671"/>
                  <a:pt x="5355467" y="2354856"/>
                  <a:pt x="5351776" y="2360013"/>
                </a:cubicBezTo>
                <a:lnTo>
                  <a:pt x="5349856" y="2362723"/>
                </a:lnTo>
                <a:lnTo>
                  <a:pt x="5347182" y="2374239"/>
                </a:lnTo>
                <a:lnTo>
                  <a:pt x="5340172" y="2376629"/>
                </a:lnTo>
                <a:lnTo>
                  <a:pt x="5331662" y="2393351"/>
                </a:lnTo>
                <a:cubicBezTo>
                  <a:pt x="5329441" y="2399746"/>
                  <a:pt x="5328181" y="2406782"/>
                  <a:pt x="5328482" y="2414790"/>
                </a:cubicBezTo>
                <a:cubicBezTo>
                  <a:pt x="5337359" y="2435605"/>
                  <a:pt x="5319289" y="2463646"/>
                  <a:pt x="5316501" y="2490864"/>
                </a:cubicBezTo>
                <a:cubicBezTo>
                  <a:pt x="5317127" y="2495175"/>
                  <a:pt x="5317754" y="2499486"/>
                  <a:pt x="5318378" y="2503797"/>
                </a:cubicBezTo>
                <a:lnTo>
                  <a:pt x="5307008" y="2543608"/>
                </a:lnTo>
                <a:cubicBezTo>
                  <a:pt x="5304307" y="2555015"/>
                  <a:pt x="5302094" y="2566933"/>
                  <a:pt x="5300817" y="2579627"/>
                </a:cubicBezTo>
                <a:lnTo>
                  <a:pt x="5300491" y="2603469"/>
                </a:lnTo>
                <a:lnTo>
                  <a:pt x="5297327" y="2609298"/>
                </a:lnTo>
                <a:cubicBezTo>
                  <a:pt x="5296149" y="2620041"/>
                  <a:pt x="5302481" y="2635343"/>
                  <a:pt x="5292648" y="2632709"/>
                </a:cubicBezTo>
                <a:lnTo>
                  <a:pt x="5294499" y="2645215"/>
                </a:lnTo>
                <a:lnTo>
                  <a:pt x="5284921" y="2655995"/>
                </a:lnTo>
                <a:cubicBezTo>
                  <a:pt x="5282893" y="2657043"/>
                  <a:pt x="5280790" y="2657749"/>
                  <a:pt x="5278681" y="2658097"/>
                </a:cubicBezTo>
                <a:lnTo>
                  <a:pt x="5279052" y="2675265"/>
                </a:lnTo>
                <a:lnTo>
                  <a:pt x="5271485" y="2688260"/>
                </a:lnTo>
                <a:cubicBezTo>
                  <a:pt x="5272192" y="2692435"/>
                  <a:pt x="5272901" y="2696610"/>
                  <a:pt x="5273609" y="2700785"/>
                </a:cubicBezTo>
                <a:lnTo>
                  <a:pt x="5272098" y="2705655"/>
                </a:lnTo>
                <a:lnTo>
                  <a:pt x="5267605" y="2717660"/>
                </a:lnTo>
                <a:cubicBezTo>
                  <a:pt x="5264770" y="2723740"/>
                  <a:pt x="5261426" y="2730522"/>
                  <a:pt x="5258449" y="2738177"/>
                </a:cubicBezTo>
                <a:lnTo>
                  <a:pt x="5256679" y="2744727"/>
                </a:lnTo>
                <a:lnTo>
                  <a:pt x="5245116" y="2757932"/>
                </a:lnTo>
                <a:cubicBezTo>
                  <a:pt x="5236430" y="2767502"/>
                  <a:pt x="5230416" y="2775146"/>
                  <a:pt x="5233122" y="2784915"/>
                </a:cubicBezTo>
                <a:cubicBezTo>
                  <a:pt x="5221620" y="2799359"/>
                  <a:pt x="5193828" y="2806744"/>
                  <a:pt x="5197792" y="2830475"/>
                </a:cubicBezTo>
                <a:cubicBezTo>
                  <a:pt x="5186798" y="2821932"/>
                  <a:pt x="5192955" y="2855565"/>
                  <a:pt x="5180199" y="2857691"/>
                </a:cubicBezTo>
                <a:cubicBezTo>
                  <a:pt x="5170100" y="2858096"/>
                  <a:pt x="5169614" y="2868393"/>
                  <a:pt x="5164940" y="2875644"/>
                </a:cubicBezTo>
                <a:cubicBezTo>
                  <a:pt x="5154127" y="2879787"/>
                  <a:pt x="5139696" y="2917521"/>
                  <a:pt x="5139323" y="2931296"/>
                </a:cubicBezTo>
                <a:cubicBezTo>
                  <a:pt x="5144210" y="2970932"/>
                  <a:pt x="5099528" y="2996158"/>
                  <a:pt x="5102390" y="3027705"/>
                </a:cubicBezTo>
                <a:cubicBezTo>
                  <a:pt x="5100365" y="3035586"/>
                  <a:pt x="5097192" y="3041915"/>
                  <a:pt x="5093321" y="3047244"/>
                </a:cubicBezTo>
                <a:lnTo>
                  <a:pt x="5080729" y="3060118"/>
                </a:lnTo>
                <a:lnTo>
                  <a:pt x="5073626" y="3059690"/>
                </a:lnTo>
                <a:lnTo>
                  <a:pt x="5067867" y="3069806"/>
                </a:lnTo>
                <a:lnTo>
                  <a:pt x="5065335" y="3071678"/>
                </a:lnTo>
                <a:cubicBezTo>
                  <a:pt x="5060475" y="3075234"/>
                  <a:pt x="5055815" y="3078901"/>
                  <a:pt x="5051806" y="3083233"/>
                </a:cubicBezTo>
                <a:cubicBezTo>
                  <a:pt x="5076417" y="3100024"/>
                  <a:pt x="5021773" y="3122856"/>
                  <a:pt x="5047824" y="3128247"/>
                </a:cubicBezTo>
                <a:cubicBezTo>
                  <a:pt x="5030083" y="3154978"/>
                  <a:pt x="5059535" y="3153095"/>
                  <a:pt x="5022444" y="3166893"/>
                </a:cubicBezTo>
                <a:cubicBezTo>
                  <a:pt x="5009215" y="3225035"/>
                  <a:pt x="4960350" y="3252747"/>
                  <a:pt x="4961916" y="3312149"/>
                </a:cubicBezTo>
                <a:cubicBezTo>
                  <a:pt x="4955371" y="3297387"/>
                  <a:pt x="4932004" y="3332561"/>
                  <a:pt x="4928070" y="3349450"/>
                </a:cubicBezTo>
                <a:cubicBezTo>
                  <a:pt x="4901199" y="3293116"/>
                  <a:pt x="4891428" y="3463059"/>
                  <a:pt x="4858652" y="3443841"/>
                </a:cubicBezTo>
                <a:cubicBezTo>
                  <a:pt x="4840872" y="3495884"/>
                  <a:pt x="4832958" y="3617975"/>
                  <a:pt x="4821392" y="3661714"/>
                </a:cubicBezTo>
                <a:cubicBezTo>
                  <a:pt x="4823621" y="3666551"/>
                  <a:pt x="4824768" y="3671561"/>
                  <a:pt x="4825147" y="3676668"/>
                </a:cubicBezTo>
                <a:lnTo>
                  <a:pt x="4824341" y="3691352"/>
                </a:lnTo>
                <a:lnTo>
                  <a:pt x="4822735" y="3692500"/>
                </a:lnTo>
                <a:cubicBezTo>
                  <a:pt x="4817912" y="3698748"/>
                  <a:pt x="4816795" y="3703524"/>
                  <a:pt x="4817318" y="3707640"/>
                </a:cubicBezTo>
                <a:lnTo>
                  <a:pt x="4819146" y="3712253"/>
                </a:lnTo>
                <a:lnTo>
                  <a:pt x="4816373" y="3723048"/>
                </a:lnTo>
                <a:lnTo>
                  <a:pt x="4813460" y="3745409"/>
                </a:lnTo>
                <a:lnTo>
                  <a:pt x="4810527" y="3748566"/>
                </a:lnTo>
                <a:cubicBezTo>
                  <a:pt x="4798737" y="3762490"/>
                  <a:pt x="4755451" y="3809983"/>
                  <a:pt x="4742720" y="3828954"/>
                </a:cubicBezTo>
                <a:lnTo>
                  <a:pt x="4731784" y="3868871"/>
                </a:lnTo>
                <a:lnTo>
                  <a:pt x="4731481" y="3868898"/>
                </a:lnTo>
                <a:cubicBezTo>
                  <a:pt x="4730422" y="3870084"/>
                  <a:pt x="4729442" y="3872132"/>
                  <a:pt x="4728490" y="3875525"/>
                </a:cubicBezTo>
                <a:lnTo>
                  <a:pt x="4727500" y="3880683"/>
                </a:lnTo>
                <a:lnTo>
                  <a:pt x="4719663" y="3896892"/>
                </a:lnTo>
                <a:lnTo>
                  <a:pt x="4715899" y="3897345"/>
                </a:lnTo>
                <a:cubicBezTo>
                  <a:pt x="4715876" y="3897775"/>
                  <a:pt x="4715854" y="3898203"/>
                  <a:pt x="4715832" y="3898632"/>
                </a:cubicBezTo>
                <a:lnTo>
                  <a:pt x="4618476" y="4076334"/>
                </a:lnTo>
                <a:cubicBezTo>
                  <a:pt x="4617399" y="4112851"/>
                  <a:pt x="4590920" y="4122978"/>
                  <a:pt x="4576303" y="4154580"/>
                </a:cubicBezTo>
                <a:cubicBezTo>
                  <a:pt x="4585172" y="4189077"/>
                  <a:pt x="4550681" y="4172136"/>
                  <a:pt x="4536795" y="4186216"/>
                </a:cubicBezTo>
                <a:lnTo>
                  <a:pt x="4534335" y="4190678"/>
                </a:lnTo>
                <a:lnTo>
                  <a:pt x="4532585" y="4203860"/>
                </a:lnTo>
                <a:cubicBezTo>
                  <a:pt x="4532638" y="4205567"/>
                  <a:pt x="4532692" y="4207276"/>
                  <a:pt x="4532745" y="4208983"/>
                </a:cubicBezTo>
                <a:cubicBezTo>
                  <a:pt x="4532551" y="4212450"/>
                  <a:pt x="4532031" y="4214675"/>
                  <a:pt x="4531239" y="4216126"/>
                </a:cubicBezTo>
                <a:lnTo>
                  <a:pt x="4530941" y="4216251"/>
                </a:lnTo>
                <a:lnTo>
                  <a:pt x="4530039" y="4223045"/>
                </a:lnTo>
                <a:cubicBezTo>
                  <a:pt x="4529114" y="4234633"/>
                  <a:pt x="4528779" y="4246020"/>
                  <a:pt x="4528920" y="4256957"/>
                </a:cubicBezTo>
                <a:cubicBezTo>
                  <a:pt x="4512505" y="4262858"/>
                  <a:pt x="4521695" y="4305010"/>
                  <a:pt x="4495092" y="4295227"/>
                </a:cubicBezTo>
                <a:cubicBezTo>
                  <a:pt x="4494469" y="4309813"/>
                  <a:pt x="4504108" y="4320656"/>
                  <a:pt x="4487069" y="4312260"/>
                </a:cubicBezTo>
                <a:cubicBezTo>
                  <a:pt x="4486347" y="4316957"/>
                  <a:pt x="4484219" y="4319510"/>
                  <a:pt x="4481391" y="4321074"/>
                </a:cubicBezTo>
                <a:lnTo>
                  <a:pt x="4480140" y="4321443"/>
                </a:lnTo>
                <a:lnTo>
                  <a:pt x="4479199" y="4353976"/>
                </a:lnTo>
                <a:lnTo>
                  <a:pt x="4476976" y="4357874"/>
                </a:lnTo>
                <a:cubicBezTo>
                  <a:pt x="4477666" y="4365122"/>
                  <a:pt x="4478355" y="4372372"/>
                  <a:pt x="4479044" y="4379621"/>
                </a:cubicBezTo>
                <a:lnTo>
                  <a:pt x="4478683" y="4390568"/>
                </a:lnTo>
                <a:lnTo>
                  <a:pt x="4481532" y="4394254"/>
                </a:lnTo>
                <a:cubicBezTo>
                  <a:pt x="4482969" y="4397909"/>
                  <a:pt x="4482918" y="4402720"/>
                  <a:pt x="4479499" y="4410114"/>
                </a:cubicBezTo>
                <a:lnTo>
                  <a:pt x="4478153" y="4411710"/>
                </a:lnTo>
                <a:lnTo>
                  <a:pt x="4480616" y="4425622"/>
                </a:lnTo>
                <a:cubicBezTo>
                  <a:pt x="4482131" y="4430247"/>
                  <a:pt x="4484387" y="4434528"/>
                  <a:pt x="4487688" y="4438292"/>
                </a:cubicBezTo>
                <a:cubicBezTo>
                  <a:pt x="4457664" y="4477897"/>
                  <a:pt x="4468221" y="4523123"/>
                  <a:pt x="4454727" y="4569970"/>
                </a:cubicBezTo>
                <a:cubicBezTo>
                  <a:pt x="4417898" y="4583966"/>
                  <a:pt x="4440689" y="4674230"/>
                  <a:pt x="4469804" y="4692415"/>
                </a:cubicBezTo>
                <a:cubicBezTo>
                  <a:pt x="4432851" y="4685322"/>
                  <a:pt x="4490117" y="4807198"/>
                  <a:pt x="4450795" y="4763659"/>
                </a:cubicBezTo>
                <a:cubicBezTo>
                  <a:pt x="4450628" y="4780652"/>
                  <a:pt x="4432755" y="4794620"/>
                  <a:pt x="4422945" y="4783049"/>
                </a:cubicBezTo>
                <a:cubicBezTo>
                  <a:pt x="4437721" y="4837759"/>
                  <a:pt x="4397569" y="4905997"/>
                  <a:pt x="4397314" y="4964397"/>
                </a:cubicBezTo>
                <a:cubicBezTo>
                  <a:pt x="4363407" y="4989414"/>
                  <a:pt x="4392349" y="4977986"/>
                  <a:pt x="4380606" y="5008665"/>
                </a:cubicBezTo>
                <a:cubicBezTo>
                  <a:pt x="4407778" y="5005114"/>
                  <a:pt x="4358378" y="5044304"/>
                  <a:pt x="4386649" y="5051823"/>
                </a:cubicBezTo>
                <a:cubicBezTo>
                  <a:pt x="4383620" y="5057169"/>
                  <a:pt x="4379789" y="5062109"/>
                  <a:pt x="4375733" y="5067011"/>
                </a:cubicBezTo>
                <a:lnTo>
                  <a:pt x="4373624" y="5069584"/>
                </a:lnTo>
                <a:lnTo>
                  <a:pt x="4370134" y="5080883"/>
                </a:lnTo>
                <a:lnTo>
                  <a:pt x="4362957" y="5082819"/>
                </a:lnTo>
                <a:lnTo>
                  <a:pt x="4333195" y="5221840"/>
                </a:lnTo>
                <a:cubicBezTo>
                  <a:pt x="4335888" y="5234770"/>
                  <a:pt x="4329894" y="5274591"/>
                  <a:pt x="4320037" y="5281999"/>
                </a:cubicBezTo>
                <a:cubicBezTo>
                  <a:pt x="4316990" y="5290274"/>
                  <a:pt x="4318795" y="5300010"/>
                  <a:pt x="4308816" y="5303704"/>
                </a:cubicBezTo>
                <a:cubicBezTo>
                  <a:pt x="4300851" y="5321498"/>
                  <a:pt x="4282560" y="5362240"/>
                  <a:pt x="4272244" y="5388756"/>
                </a:cubicBezTo>
                <a:cubicBezTo>
                  <a:pt x="4281980" y="5405143"/>
                  <a:pt x="4255067" y="5425092"/>
                  <a:pt x="4246915" y="5462809"/>
                </a:cubicBezTo>
                <a:cubicBezTo>
                  <a:pt x="4258299" y="5480842"/>
                  <a:pt x="4241233" y="5488203"/>
                  <a:pt x="4255030" y="5521632"/>
                </a:cubicBezTo>
                <a:cubicBezTo>
                  <a:pt x="4253005" y="5522647"/>
                  <a:pt x="4251068" y="5523996"/>
                  <a:pt x="4249277" y="5525636"/>
                </a:cubicBezTo>
                <a:cubicBezTo>
                  <a:pt x="4238872" y="5535166"/>
                  <a:pt x="4235581" y="5552275"/>
                  <a:pt x="4241924" y="5563850"/>
                </a:cubicBezTo>
                <a:cubicBezTo>
                  <a:pt x="4259047" y="5616453"/>
                  <a:pt x="4250256" y="5660812"/>
                  <a:pt x="4248240" y="5703386"/>
                </a:cubicBezTo>
                <a:cubicBezTo>
                  <a:pt x="4243085" y="5751111"/>
                  <a:pt x="4218929" y="5715189"/>
                  <a:pt x="4232982" y="5777907"/>
                </a:cubicBezTo>
                <a:cubicBezTo>
                  <a:pt x="4221558" y="5782651"/>
                  <a:pt x="4219728" y="5790057"/>
                  <a:pt x="4222394" y="5803443"/>
                </a:cubicBezTo>
                <a:cubicBezTo>
                  <a:pt x="4219121" y="5826511"/>
                  <a:pt x="4193576" y="5820653"/>
                  <a:pt x="4204974" y="5846279"/>
                </a:cubicBezTo>
                <a:cubicBezTo>
                  <a:pt x="4191825" y="5839931"/>
                  <a:pt x="4191753" y="5888934"/>
                  <a:pt x="4179217" y="5876046"/>
                </a:cubicBezTo>
                <a:cubicBezTo>
                  <a:pt x="4163863" y="5888983"/>
                  <a:pt x="4183376" y="5899672"/>
                  <a:pt x="4169698" y="5912761"/>
                </a:cubicBezTo>
                <a:cubicBezTo>
                  <a:pt x="4164113" y="5929085"/>
                  <a:pt x="4186281" y="5905514"/>
                  <a:pt x="4183963" y="5924201"/>
                </a:cubicBezTo>
                <a:lnTo>
                  <a:pt x="4143073" y="6020347"/>
                </a:lnTo>
                <a:cubicBezTo>
                  <a:pt x="4148635" y="6035084"/>
                  <a:pt x="4142583" y="6045204"/>
                  <a:pt x="4132699" y="6054447"/>
                </a:cubicBezTo>
                <a:cubicBezTo>
                  <a:pt x="4128762" y="6085993"/>
                  <a:pt x="4111337" y="6112491"/>
                  <a:pt x="4099744" y="6146773"/>
                </a:cubicBezTo>
                <a:cubicBezTo>
                  <a:pt x="4101611" y="6186210"/>
                  <a:pt x="4075513" y="6201974"/>
                  <a:pt x="4063216" y="6238624"/>
                </a:cubicBezTo>
                <a:cubicBezTo>
                  <a:pt x="4076714" y="6279119"/>
                  <a:pt x="4027194" y="6257865"/>
                  <a:pt x="4021696" y="6289517"/>
                </a:cubicBezTo>
                <a:cubicBezTo>
                  <a:pt x="4030060" y="6343907"/>
                  <a:pt x="4004638" y="6285373"/>
                  <a:pt x="3993817" y="6365399"/>
                </a:cubicBezTo>
                <a:cubicBezTo>
                  <a:pt x="3996125" y="6370415"/>
                  <a:pt x="3990553" y="6379380"/>
                  <a:pt x="3986236" y="6377584"/>
                </a:cubicBezTo>
                <a:cubicBezTo>
                  <a:pt x="3984044" y="6395147"/>
                  <a:pt x="3911719" y="6484083"/>
                  <a:pt x="3911599" y="6509659"/>
                </a:cubicBezTo>
                <a:cubicBezTo>
                  <a:pt x="3888028" y="6555694"/>
                  <a:pt x="3870378" y="6548451"/>
                  <a:pt x="3858869" y="6582751"/>
                </a:cubicBezTo>
                <a:cubicBezTo>
                  <a:pt x="3834576" y="6620569"/>
                  <a:pt x="3820634" y="6692927"/>
                  <a:pt x="3770950" y="6757987"/>
                </a:cubicBezTo>
                <a:lnTo>
                  <a:pt x="3749766" y="6858000"/>
                </a:lnTo>
                <a:lnTo>
                  <a:pt x="12348" y="6858000"/>
                </a:lnTo>
                <a:lnTo>
                  <a:pt x="0" y="67256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C7FB2-020E-AD1B-9A81-EFAFC0F55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66" y="423358"/>
            <a:ext cx="5090142" cy="15559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LAAO: </a:t>
            </a:r>
            <a:br>
              <a:rPr lang="en-US" sz="4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Procedural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2F887-8B14-08A0-B37A-FFCFFC8720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52708" y="104172"/>
            <a:ext cx="6265044" cy="570661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90A24"/>
                </a:solidFill>
                <a:latin typeface="+mn-lt"/>
                <a:cs typeface="+mn-cs"/>
              </a:rPr>
              <a:t>General Anesthesia with TEE in most cases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90A24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51E36"/>
                </a:solidFill>
                <a:latin typeface="+mn-lt"/>
                <a:cs typeface="+mn-cs"/>
              </a:rPr>
              <a:t>Moderate Sedation with Intracardiac Echo (ICE) in some cases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90A24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90A24"/>
                </a:solidFill>
                <a:latin typeface="+mn-lt"/>
                <a:cs typeface="+mn-cs"/>
              </a:rPr>
              <a:t>Transfemoral approach with transeptal puncture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90A24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51E36"/>
                </a:solidFill>
                <a:latin typeface="+mn-lt"/>
                <a:cs typeface="+mn-cs"/>
              </a:rPr>
              <a:t>Major Procedural Risks: Pericardial effusion and Device thrombus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90A24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90A24"/>
                </a:solidFill>
                <a:latin typeface="+mn-lt"/>
                <a:cs typeface="+mn-cs"/>
              </a:rPr>
              <a:t>Home same day or next day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51E36"/>
                </a:solidFill>
                <a:latin typeface="+mn-lt"/>
                <a:cs typeface="+mn-cs"/>
              </a:rPr>
              <a:t>OAC for 6 weeks followed by DAPT until 6 months post-procedure </a:t>
            </a:r>
          </a:p>
          <a:p>
            <a:pPr marL="339725" lvl="2" indent="0">
              <a:buNone/>
            </a:pPr>
            <a:r>
              <a:rPr lang="en-US" sz="2000" dirty="0">
                <a:solidFill>
                  <a:srgbClr val="A51E36"/>
                </a:solidFill>
                <a:latin typeface="+mn-lt"/>
                <a:cs typeface="+mn-cs"/>
              </a:rPr>
              <a:t>	OR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A51E36"/>
                </a:solidFill>
                <a:latin typeface="+mn-lt"/>
                <a:cs typeface="+mn-cs"/>
              </a:rPr>
              <a:t>DAPT for 6 months</a:t>
            </a:r>
          </a:p>
        </p:txBody>
      </p:sp>
    </p:spTree>
    <p:extLst>
      <p:ext uri="{BB962C8B-B14F-4D97-AF65-F5344CB8AC3E}">
        <p14:creationId xmlns:p14="http://schemas.microsoft.com/office/powerpoint/2010/main" val="249001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1DE2A-0EA6-ABF0-7B1F-F82206D9B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6" y="548640"/>
            <a:ext cx="9543405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LAAO – Good things to know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F1ABF-23D2-B729-2A71-E8F57BEB87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50066" y="2295242"/>
            <a:ext cx="10081549" cy="36756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Who performs procedure?</a:t>
            </a:r>
          </a:p>
          <a:p>
            <a:pPr lvl="1" indent="-228600"/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Structural/Interventional Cardiologist or Electrophysiologist (EP)</a:t>
            </a:r>
          </a:p>
          <a:p>
            <a:pPr lvl="1" indent="-228600"/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indent="-228600"/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My biggest question from patients. </a:t>
            </a:r>
          </a:p>
          <a:p>
            <a:pPr indent="-228600"/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indent="-228600"/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Pre-procedure testing</a:t>
            </a:r>
          </a:p>
          <a:p>
            <a:pPr indent="-228600"/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indent="-228600"/>
            <a:endParaRPr 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B294CB-01B9-E0B6-392D-EE2EA518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D46570A6-7D5E-2636-C0D6-3A06A41F3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90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E5779A-F688-91C3-19E8-BEA63BB41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684" y="1562100"/>
            <a:ext cx="3795642" cy="3733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7DD5567-625D-E8CF-B577-6F6772757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942" y="733425"/>
            <a:ext cx="7234177" cy="53911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Abbott. (2022a). </a:t>
            </a:r>
            <a:r>
              <a:rPr lang="en-US" sz="1000" b="0" i="1" dirty="0">
                <a:effectLst/>
                <a:latin typeface="Aptos" panose="020B0004020202020204" pitchFamily="34" charset="0"/>
                <a:cs typeface="+mn-cs"/>
              </a:rPr>
              <a:t>Clinical insights: LAAO for reducing risk of ischemic stroke in </a:t>
            </a:r>
            <a:r>
              <a:rPr lang="en-US" sz="1000" b="0" i="1" dirty="0" err="1">
                <a:effectLst/>
                <a:latin typeface="Aptos" panose="020B0004020202020204" pitchFamily="34" charset="0"/>
                <a:cs typeface="+mn-cs"/>
              </a:rPr>
              <a:t>af</a:t>
            </a:r>
            <a:r>
              <a:rPr lang="en-US" sz="1000" b="0" i="1" dirty="0">
                <a:effectLst/>
                <a:latin typeface="Aptos" panose="020B0004020202020204" pitchFamily="34" charset="0"/>
                <a:cs typeface="+mn-cs"/>
              </a:rPr>
              <a:t> – clinical experience with </a:t>
            </a:r>
            <a:r>
              <a:rPr lang="en-US" sz="1000" b="0" i="1" dirty="0" err="1">
                <a:effectLst/>
                <a:latin typeface="Aptos" panose="020B0004020202020204" pitchFamily="34" charset="0"/>
                <a:cs typeface="+mn-cs"/>
              </a:rPr>
              <a:t>amplatzer</a:t>
            </a:r>
            <a:r>
              <a:rPr lang="en-US" sz="1000" b="0" i="1" dirty="0">
                <a:effectLst/>
                <a:latin typeface="Aptos" panose="020B0004020202020204" pitchFamily="34" charset="0"/>
                <a:cs typeface="+mn-cs"/>
              </a:rPr>
              <a:t> amulet left atrial appendage </a:t>
            </a:r>
            <a:r>
              <a:rPr lang="en-US" sz="1000" b="0" i="1" dirty="0" err="1">
                <a:effectLst/>
                <a:latin typeface="Aptos" panose="020B0004020202020204" pitchFamily="34" charset="0"/>
                <a:cs typeface="+mn-cs"/>
              </a:rPr>
              <a:t>occluder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. </a:t>
            </a:r>
            <a:r>
              <a:rPr lang="en-US" sz="1000" b="0" dirty="0" err="1">
                <a:effectLst/>
                <a:latin typeface="Aptos" panose="020B0004020202020204" pitchFamily="34" charset="0"/>
                <a:cs typeface="+mn-cs"/>
              </a:rPr>
              <a:t>Abbptt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. </a:t>
            </a:r>
            <a:r>
              <a:rPr lang="en-US" sz="1000" b="0" u="sng" dirty="0">
                <a:effectLst/>
                <a:latin typeface="Aptos" panose="020B000402020202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https://www.structuralheart.abbott/fileadmin/content/clinical-research/clinical-insights/66942_Amulet_Clinical_Insights_US.pdf</a:t>
            </a:r>
            <a:r>
              <a:rPr lang="en-US" sz="1000" b="0" u="sng" dirty="0">
                <a:effectLst/>
                <a:latin typeface="Aptos" panose="020B0004020202020204" pitchFamily="34" charset="0"/>
                <a:cs typeface="+mn-cs"/>
              </a:rPr>
              <a:t>     </a:t>
            </a: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effectLst/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Boston Scientific. (n.d.). AF &amp; stroke Risk | WATCHMAN Device. Www.watchman.com; Boston Scientific Corporation. Retrieved February 16, 2024, from https://www.watchman.com/en-UK-HCP/atrial-fibrillation-stroke/af-stroke-risk.html</a:t>
            </a: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effectLst/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Boston Scientific. (n.d.). </a:t>
            </a:r>
            <a:r>
              <a:rPr lang="en-US" sz="1000" b="0" i="1" dirty="0">
                <a:effectLst/>
                <a:latin typeface="Aptos" panose="020B0004020202020204" pitchFamily="34" charset="0"/>
                <a:cs typeface="+mn-cs"/>
              </a:rPr>
              <a:t>WATCHMAN Clinical Trials for Physicians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. Www.watchman.com; Boston Scientific. 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https://www.watchman.com/en-us-hcp/clinical-evidence/additional-trials.html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 </a:t>
            </a: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effectLst/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Hendriks, Jeroen &amp; </a:t>
            </a:r>
            <a:r>
              <a:rPr lang="en-US" sz="1000" b="0" dirty="0" err="1">
                <a:effectLst/>
                <a:latin typeface="Aptos" panose="020B0004020202020204" pitchFamily="34" charset="0"/>
                <a:cs typeface="+mn-cs"/>
              </a:rPr>
              <a:t>Heidbüchel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, Hein. (2018). The management of atrial fibrillation: An integrated team approach – insights of the 2016 European Society of Cardiology guidelines for the management of atrial fibrillation for nurses and allied health professionals. European Journal of Cardiovascular Nursing. 18. 147451511880448. 10.1177/1474515118804480. </a:t>
            </a: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i="0" dirty="0"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i="0" dirty="0"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i="0" dirty="0">
                <a:effectLst/>
                <a:latin typeface="Aptos" panose="020B0004020202020204" pitchFamily="34" charset="0"/>
              </a:rPr>
              <a:t>Lip GY et al., JAMA. 2015 May 19;313(19):1950-62</a:t>
            </a: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latin typeface="Aptos" panose="020B0004020202020204" pitchFamily="34" charset="0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latin typeface="Aptos" panose="020B0004020202020204" pitchFamily="34" charset="0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i="0" dirty="0" err="1">
                <a:effectLst/>
                <a:latin typeface="Aptos" panose="020B0004020202020204" pitchFamily="34" charset="0"/>
              </a:rPr>
              <a:t>Kirchhof</a:t>
            </a:r>
            <a:r>
              <a:rPr lang="en-US" sz="1000" b="0" i="0" dirty="0">
                <a:effectLst/>
                <a:latin typeface="Aptos" panose="020B0004020202020204" pitchFamily="34" charset="0"/>
              </a:rPr>
              <a:t> P, et al. </a:t>
            </a:r>
            <a:r>
              <a:rPr lang="en-US" sz="1000" b="0" i="0" dirty="0" err="1">
                <a:effectLst/>
                <a:latin typeface="Aptos" panose="020B0004020202020204" pitchFamily="34" charset="0"/>
              </a:rPr>
              <a:t>Eur</a:t>
            </a:r>
            <a:r>
              <a:rPr lang="en-US" sz="1000" b="0" i="0" dirty="0">
                <a:effectLst/>
                <a:latin typeface="Aptos" panose="020B0004020202020204" pitchFamily="34" charset="0"/>
              </a:rPr>
              <a:t> Heart J. 2016 Oct 7;37(38):2893-2962.</a:t>
            </a: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effectLst/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effectLst/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dirty="0" err="1">
                <a:effectLst/>
                <a:latin typeface="Aptos" panose="020B0004020202020204" pitchFamily="34" charset="0"/>
                <a:cs typeface="+mn-cs"/>
              </a:rPr>
              <a:t>Kochanek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 KD, Murphy SL, Xu JQ, Arias E. Mortality in the United States, 2022. NCHS Data Brief, no 492. Hyattsville, MD: National Center for Health Statistics. 2024. DOI:  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https://dx.doi.org/10.15620/cdc:135850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  </a:t>
            </a: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effectLst/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effectLst/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Otto, C. &amp; </a:t>
            </a:r>
            <a:r>
              <a:rPr lang="en-US" sz="1000" b="0" dirty="0" err="1">
                <a:effectLst/>
                <a:latin typeface="Aptos" panose="020B0004020202020204" pitchFamily="34" charset="0"/>
                <a:cs typeface="+mn-cs"/>
              </a:rPr>
              <a:t>Bonow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, R. (2021) </a:t>
            </a:r>
            <a:r>
              <a:rPr lang="en-US" sz="1000" b="0" i="1" dirty="0">
                <a:effectLst/>
                <a:latin typeface="Aptos" panose="020B0004020202020204" pitchFamily="34" charset="0"/>
                <a:cs typeface="+mn-cs"/>
              </a:rPr>
              <a:t>Valvular heart disease: A companion to </a:t>
            </a:r>
            <a:r>
              <a:rPr lang="en-US" sz="1000" b="0" i="1" dirty="0" err="1">
                <a:effectLst/>
                <a:latin typeface="Aptos" panose="020B0004020202020204" pitchFamily="34" charset="0"/>
                <a:cs typeface="+mn-cs"/>
              </a:rPr>
              <a:t>Braunwald’s</a:t>
            </a:r>
            <a:r>
              <a:rPr lang="en-US" sz="1000" b="0" i="1" dirty="0">
                <a:effectLst/>
                <a:latin typeface="Aptos" panose="020B0004020202020204" pitchFamily="34" charset="0"/>
                <a:cs typeface="+mn-cs"/>
              </a:rPr>
              <a:t> heart disease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 (5</a:t>
            </a:r>
            <a:r>
              <a:rPr lang="en-US" sz="1000" b="0" baseline="30000" dirty="0">
                <a:effectLst/>
                <a:latin typeface="Aptos" panose="020B0004020202020204" pitchFamily="34" charset="0"/>
                <a:cs typeface="+mn-cs"/>
              </a:rPr>
              <a:t>th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 ed). Elsevier. </a:t>
            </a: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latin typeface="Aptos" panose="020B0004020202020204" pitchFamily="34" charset="0"/>
              <a:cs typeface="+mn-cs"/>
            </a:endParaRPr>
          </a:p>
          <a:p>
            <a:pPr marL="3429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Patient screening and referral form. (2021). In </a:t>
            </a:r>
            <a:r>
              <a:rPr lang="en-US" sz="1000" b="0" i="1" dirty="0">
                <a:effectLst/>
                <a:latin typeface="Aptos" panose="020B0004020202020204" pitchFamily="34" charset="0"/>
                <a:cs typeface="+mn-cs"/>
              </a:rPr>
              <a:t>Watchman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. Boston Scientific Corporation. https://www.watchman.com/content/dam/bostonscientific/Interventional%20Cardiology/portfolio-group/Watchman/uk-dtr-website/desktop/TARs%20Patient%20Referral%20Form.pdf</a:t>
            </a: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dirty="0" err="1">
                <a:effectLst/>
                <a:latin typeface="Aptos" panose="020B0004020202020204" pitchFamily="34" charset="0"/>
                <a:cs typeface="+mn-cs"/>
              </a:rPr>
              <a:t>Quader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, N. (2023). Aortic valve disease. In T.M. Ciesielski, J.S. Sadhu, M. </a:t>
            </a:r>
            <a:r>
              <a:rPr lang="en-US" sz="1000" b="0" dirty="0" err="1">
                <a:effectLst/>
                <a:latin typeface="Aptos" panose="020B0004020202020204" pitchFamily="34" charset="0"/>
                <a:cs typeface="+mn-cs"/>
              </a:rPr>
              <a:t>Husaini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, &amp; D.S. Williams (Eds.), </a:t>
            </a:r>
            <a:r>
              <a:rPr lang="en-US" sz="1000" b="0" i="1" dirty="0">
                <a:effectLst/>
                <a:latin typeface="Aptos" panose="020B0004020202020204" pitchFamily="34" charset="0"/>
                <a:cs typeface="+mn-cs"/>
              </a:rPr>
              <a:t>The Washington manual: Cardiology subspecialty consult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 (4</a:t>
            </a:r>
            <a:r>
              <a:rPr lang="en-US" sz="1000" b="0" baseline="30000" dirty="0">
                <a:effectLst/>
                <a:latin typeface="Aptos" panose="020B0004020202020204" pitchFamily="34" charset="0"/>
                <a:cs typeface="+mn-cs"/>
              </a:rPr>
              <a:t>th</a:t>
            </a:r>
            <a:r>
              <a:rPr lang="en-US" sz="1000" b="0" dirty="0">
                <a:effectLst/>
                <a:latin typeface="Aptos" panose="020B0004020202020204" pitchFamily="34" charset="0"/>
                <a:cs typeface="+mn-cs"/>
              </a:rPr>
              <a:t> ed., pp. 297-334). Walters Kluwer. </a:t>
            </a: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effectLst/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000" b="0" dirty="0">
              <a:effectLst/>
              <a:latin typeface="Aptos" panose="020B0004020202020204" pitchFamily="34" charset="0"/>
              <a:cs typeface="+mn-cs"/>
            </a:endParaRPr>
          </a:p>
          <a:p>
            <a:pPr marL="342900" marR="0" lvl="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i="1" dirty="0">
                <a:effectLst/>
                <a:latin typeface="Aptos" panose="020B0004020202020204" pitchFamily="34" charset="0"/>
                <a:cs typeface="+mn-cs"/>
              </a:rPr>
              <a:t>The heart &amp; diving</a:t>
            </a:r>
            <a:r>
              <a:rPr lang="en-US" sz="1000" b="0" i="0" dirty="0">
                <a:effectLst/>
                <a:latin typeface="Aptos" panose="020B0004020202020204" pitchFamily="34" charset="0"/>
                <a:cs typeface="+mn-cs"/>
              </a:rPr>
              <a:t>. (n.d.). </a:t>
            </a:r>
            <a:r>
              <a:rPr lang="en-US" sz="1000" b="0" i="0" dirty="0">
                <a:effectLst/>
                <a:latin typeface="Aptos" panose="020B0004020202020204" pitchFamily="34" charset="0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https://dan.org/wp-content/uploads/2020/07/the-heart-and-diving-dan-dive-medical-reference.pdf</a:t>
            </a:r>
            <a:r>
              <a:rPr lang="en-US" sz="1000" b="0" i="0" dirty="0">
                <a:effectLst/>
                <a:latin typeface="Aptos" panose="020B0004020202020204" pitchFamily="34" charset="0"/>
                <a:cs typeface="+mn-cs"/>
              </a:rPr>
              <a:t> </a:t>
            </a:r>
            <a:endParaRPr lang="en-US" sz="1000" b="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99F2931-70EC-414E-8957-39CC893D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8FFBE11-4B3E-48D7-94D4-2EC8CC9FE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79720"/>
            <a:ext cx="12192000" cy="3378280"/>
          </a:xfrm>
          <a:custGeom>
            <a:avLst/>
            <a:gdLst>
              <a:gd name="connsiteX0" fmla="*/ 0 w 12192000"/>
              <a:gd name="connsiteY0" fmla="*/ 0 h 3378280"/>
              <a:gd name="connsiteX1" fmla="*/ 13973 w 12192000"/>
              <a:gd name="connsiteY1" fmla="*/ 3431 h 3378280"/>
              <a:gd name="connsiteX2" fmla="*/ 86774 w 12192000"/>
              <a:gd name="connsiteY2" fmla="*/ 43536 h 3378280"/>
              <a:gd name="connsiteX3" fmla="*/ 229780 w 12192000"/>
              <a:gd name="connsiteY3" fmla="*/ 145557 h 3378280"/>
              <a:gd name="connsiteX4" fmla="*/ 302639 w 12192000"/>
              <a:gd name="connsiteY4" fmla="*/ 203425 h 3378280"/>
              <a:gd name="connsiteX5" fmla="*/ 348081 w 12192000"/>
              <a:gd name="connsiteY5" fmla="*/ 187174 h 3378280"/>
              <a:gd name="connsiteX6" fmla="*/ 436950 w 12192000"/>
              <a:gd name="connsiteY6" fmla="*/ 184066 h 3378280"/>
              <a:gd name="connsiteX7" fmla="*/ 501693 w 12192000"/>
              <a:gd name="connsiteY7" fmla="*/ 233225 h 3378280"/>
              <a:gd name="connsiteX8" fmla="*/ 557201 w 12192000"/>
              <a:gd name="connsiteY8" fmla="*/ 312390 h 3378280"/>
              <a:gd name="connsiteX9" fmla="*/ 617648 w 12192000"/>
              <a:gd name="connsiteY9" fmla="*/ 333897 h 3378280"/>
              <a:gd name="connsiteX10" fmla="*/ 692332 w 12192000"/>
              <a:gd name="connsiteY10" fmla="*/ 386327 h 3378280"/>
              <a:gd name="connsiteX11" fmla="*/ 802009 w 12192000"/>
              <a:gd name="connsiteY11" fmla="*/ 419027 h 3378280"/>
              <a:gd name="connsiteX12" fmla="*/ 914003 w 12192000"/>
              <a:gd name="connsiteY12" fmla="*/ 475419 h 3378280"/>
              <a:gd name="connsiteX13" fmla="*/ 938561 w 12192000"/>
              <a:gd name="connsiteY13" fmla="*/ 472887 h 3378280"/>
              <a:gd name="connsiteX14" fmla="*/ 1035683 w 12192000"/>
              <a:gd name="connsiteY14" fmla="*/ 486697 h 3378280"/>
              <a:gd name="connsiteX15" fmla="*/ 1035757 w 12192000"/>
              <a:gd name="connsiteY15" fmla="*/ 486731 h 3378280"/>
              <a:gd name="connsiteX16" fmla="*/ 1074336 w 12192000"/>
              <a:gd name="connsiteY16" fmla="*/ 494465 h 3378280"/>
              <a:gd name="connsiteX17" fmla="*/ 1285084 w 12192000"/>
              <a:gd name="connsiteY17" fmla="*/ 589112 h 3378280"/>
              <a:gd name="connsiteX18" fmla="*/ 1409116 w 12192000"/>
              <a:gd name="connsiteY18" fmla="*/ 656332 h 3378280"/>
              <a:gd name="connsiteX19" fmla="*/ 1533725 w 12192000"/>
              <a:gd name="connsiteY19" fmla="*/ 699179 h 3378280"/>
              <a:gd name="connsiteX20" fmla="*/ 1636242 w 12192000"/>
              <a:gd name="connsiteY20" fmla="*/ 741533 h 3378280"/>
              <a:gd name="connsiteX21" fmla="*/ 1704848 w 12192000"/>
              <a:gd name="connsiteY21" fmla="*/ 770749 h 3378280"/>
              <a:gd name="connsiteX22" fmla="*/ 1718292 w 12192000"/>
              <a:gd name="connsiteY22" fmla="*/ 781051 h 3378280"/>
              <a:gd name="connsiteX23" fmla="*/ 1720835 w 12192000"/>
              <a:gd name="connsiteY23" fmla="*/ 781117 h 3378280"/>
              <a:gd name="connsiteX24" fmla="*/ 1753341 w 12192000"/>
              <a:gd name="connsiteY24" fmla="*/ 800301 h 3378280"/>
              <a:gd name="connsiteX25" fmla="*/ 1775454 w 12192000"/>
              <a:gd name="connsiteY25" fmla="*/ 815182 h 3378280"/>
              <a:gd name="connsiteX26" fmla="*/ 1781011 w 12192000"/>
              <a:gd name="connsiteY26" fmla="*/ 816068 h 3378280"/>
              <a:gd name="connsiteX27" fmla="*/ 1817738 w 12192000"/>
              <a:gd name="connsiteY27" fmla="*/ 834926 h 3378280"/>
              <a:gd name="connsiteX28" fmla="*/ 1830702 w 12192000"/>
              <a:gd name="connsiteY28" fmla="*/ 836485 h 3378280"/>
              <a:gd name="connsiteX29" fmla="*/ 1853950 w 12192000"/>
              <a:gd name="connsiteY29" fmla="*/ 841519 h 3378280"/>
              <a:gd name="connsiteX30" fmla="*/ 1915890 w 12192000"/>
              <a:gd name="connsiteY30" fmla="*/ 841983 h 3378280"/>
              <a:gd name="connsiteX31" fmla="*/ 1960900 w 12192000"/>
              <a:gd name="connsiteY31" fmla="*/ 865789 h 3378280"/>
              <a:gd name="connsiteX32" fmla="*/ 1961217 w 12192000"/>
              <a:gd name="connsiteY32" fmla="*/ 865662 h 3378280"/>
              <a:gd name="connsiteX33" fmla="*/ 1969825 w 12192000"/>
              <a:gd name="connsiteY33" fmla="*/ 869049 h 3378280"/>
              <a:gd name="connsiteX34" fmla="*/ 1975234 w 12192000"/>
              <a:gd name="connsiteY34" fmla="*/ 872329 h 3378280"/>
              <a:gd name="connsiteX35" fmla="*/ 1990485 w 12192000"/>
              <a:gd name="connsiteY35" fmla="*/ 879288 h 3378280"/>
              <a:gd name="connsiteX36" fmla="*/ 1996793 w 12192000"/>
              <a:gd name="connsiteY36" fmla="*/ 880361 h 3378280"/>
              <a:gd name="connsiteX37" fmla="*/ 2055091 w 12192000"/>
              <a:gd name="connsiteY37" fmla="*/ 872818 h 3378280"/>
              <a:gd name="connsiteX38" fmla="*/ 2165143 w 12192000"/>
              <a:gd name="connsiteY38" fmla="*/ 892293 h 3378280"/>
              <a:gd name="connsiteX39" fmla="*/ 2274196 w 12192000"/>
              <a:gd name="connsiteY39" fmla="*/ 914768 h 3378280"/>
              <a:gd name="connsiteX40" fmla="*/ 2383986 w 12192000"/>
              <a:gd name="connsiteY40" fmla="*/ 934891 h 3378280"/>
              <a:gd name="connsiteX41" fmla="*/ 2420278 w 12192000"/>
              <a:gd name="connsiteY41" fmla="*/ 933890 h 3378280"/>
              <a:gd name="connsiteX42" fmla="*/ 2426203 w 12192000"/>
              <a:gd name="connsiteY42" fmla="*/ 933891 h 3378280"/>
              <a:gd name="connsiteX43" fmla="*/ 2448674 w 12192000"/>
              <a:gd name="connsiteY43" fmla="*/ 941056 h 3378280"/>
              <a:gd name="connsiteX44" fmla="*/ 2457640 w 12192000"/>
              <a:gd name="connsiteY44" fmla="*/ 943105 h 3378280"/>
              <a:gd name="connsiteX45" fmla="*/ 2457852 w 12192000"/>
              <a:gd name="connsiteY45" fmla="*/ 942912 h 3378280"/>
              <a:gd name="connsiteX46" fmla="*/ 2466265 w 12192000"/>
              <a:gd name="connsiteY46" fmla="*/ 945310 h 3378280"/>
              <a:gd name="connsiteX47" fmla="*/ 2507496 w 12192000"/>
              <a:gd name="connsiteY47" fmla="*/ 960111 h 3378280"/>
              <a:gd name="connsiteX48" fmla="*/ 2561127 w 12192000"/>
              <a:gd name="connsiteY48" fmla="*/ 949411 h 3378280"/>
              <a:gd name="connsiteX49" fmla="*/ 2583467 w 12192000"/>
              <a:gd name="connsiteY49" fmla="*/ 950570 h 3378280"/>
              <a:gd name="connsiteX50" fmla="*/ 2595361 w 12192000"/>
              <a:gd name="connsiteY50" fmla="*/ 949884 h 3378280"/>
              <a:gd name="connsiteX51" fmla="*/ 2596075 w 12192000"/>
              <a:gd name="connsiteY51" fmla="*/ 949000 h 3378280"/>
              <a:gd name="connsiteX52" fmla="*/ 2666638 w 12192000"/>
              <a:gd name="connsiteY52" fmla="*/ 975095 h 3378280"/>
              <a:gd name="connsiteX53" fmla="*/ 2703393 w 12192000"/>
              <a:gd name="connsiteY53" fmla="*/ 989635 h 3378280"/>
              <a:gd name="connsiteX54" fmla="*/ 2705616 w 12192000"/>
              <a:gd name="connsiteY54" fmla="*/ 989244 h 3378280"/>
              <a:gd name="connsiteX55" fmla="*/ 2721898 w 12192000"/>
              <a:gd name="connsiteY55" fmla="*/ 997777 h 3378280"/>
              <a:gd name="connsiteX56" fmla="*/ 2735669 w 12192000"/>
              <a:gd name="connsiteY56" fmla="*/ 1009612 h 3378280"/>
              <a:gd name="connsiteX57" fmla="*/ 2857526 w 12192000"/>
              <a:gd name="connsiteY57" fmla="*/ 1030627 h 3378280"/>
              <a:gd name="connsiteX58" fmla="*/ 3021918 w 12192000"/>
              <a:gd name="connsiteY58" fmla="*/ 1088093 h 3378280"/>
              <a:gd name="connsiteX59" fmla="*/ 3155458 w 12192000"/>
              <a:gd name="connsiteY59" fmla="*/ 1121618 h 3378280"/>
              <a:gd name="connsiteX60" fmla="*/ 3328229 w 12192000"/>
              <a:gd name="connsiteY60" fmla="*/ 1155903 h 3378280"/>
              <a:gd name="connsiteX61" fmla="*/ 3448440 w 12192000"/>
              <a:gd name="connsiteY61" fmla="*/ 1184343 h 3378280"/>
              <a:gd name="connsiteX62" fmla="*/ 3499287 w 12192000"/>
              <a:gd name="connsiteY62" fmla="*/ 1209472 h 3378280"/>
              <a:gd name="connsiteX63" fmla="*/ 3520027 w 12192000"/>
              <a:gd name="connsiteY63" fmla="*/ 1207338 h 3378280"/>
              <a:gd name="connsiteX64" fmla="*/ 3523594 w 12192000"/>
              <a:gd name="connsiteY64" fmla="*/ 1206755 h 3378280"/>
              <a:gd name="connsiteX65" fmla="*/ 3538013 w 12192000"/>
              <a:gd name="connsiteY65" fmla="*/ 1209066 h 3378280"/>
              <a:gd name="connsiteX66" fmla="*/ 3541918 w 12192000"/>
              <a:gd name="connsiteY66" fmla="*/ 1203922 h 3378280"/>
              <a:gd name="connsiteX67" fmla="*/ 3590082 w 12192000"/>
              <a:gd name="connsiteY67" fmla="*/ 1209115 h 3378280"/>
              <a:gd name="connsiteX68" fmla="*/ 3716445 w 12192000"/>
              <a:gd name="connsiteY68" fmla="*/ 1243431 h 3378280"/>
              <a:gd name="connsiteX69" fmla="*/ 3792028 w 12192000"/>
              <a:gd name="connsiteY69" fmla="*/ 1260288 h 3378280"/>
              <a:gd name="connsiteX70" fmla="*/ 3820707 w 12192000"/>
              <a:gd name="connsiteY70" fmla="*/ 1260924 h 3378280"/>
              <a:gd name="connsiteX71" fmla="*/ 3860784 w 12192000"/>
              <a:gd name="connsiteY71" fmla="*/ 1265692 h 3378280"/>
              <a:gd name="connsiteX72" fmla="*/ 3997310 w 12192000"/>
              <a:gd name="connsiteY72" fmla="*/ 1281176 h 3378280"/>
              <a:gd name="connsiteX73" fmla="*/ 4040665 w 12192000"/>
              <a:gd name="connsiteY73" fmla="*/ 1291934 h 3378280"/>
              <a:gd name="connsiteX74" fmla="*/ 4046831 w 12192000"/>
              <a:gd name="connsiteY74" fmla="*/ 1293910 h 3378280"/>
              <a:gd name="connsiteX75" fmla="*/ 4095847 w 12192000"/>
              <a:gd name="connsiteY75" fmla="*/ 1316851 h 3378280"/>
              <a:gd name="connsiteX76" fmla="*/ 4101945 w 12192000"/>
              <a:gd name="connsiteY76" fmla="*/ 1313869 h 3378280"/>
              <a:gd name="connsiteX77" fmla="*/ 4119420 w 12192000"/>
              <a:gd name="connsiteY77" fmla="*/ 1313965 h 3378280"/>
              <a:gd name="connsiteX78" fmla="*/ 4131728 w 12192000"/>
              <a:gd name="connsiteY78" fmla="*/ 1322978 h 3378280"/>
              <a:gd name="connsiteX79" fmla="*/ 4193827 w 12192000"/>
              <a:gd name="connsiteY79" fmla="*/ 1350222 h 3378280"/>
              <a:gd name="connsiteX80" fmla="*/ 4286157 w 12192000"/>
              <a:gd name="connsiteY80" fmla="*/ 1385101 h 3378280"/>
              <a:gd name="connsiteX81" fmla="*/ 4298907 w 12192000"/>
              <a:gd name="connsiteY81" fmla="*/ 1394396 h 3378280"/>
              <a:gd name="connsiteX82" fmla="*/ 4323224 w 12192000"/>
              <a:gd name="connsiteY82" fmla="*/ 1403133 h 3378280"/>
              <a:gd name="connsiteX83" fmla="*/ 4404439 w 12192000"/>
              <a:gd name="connsiteY83" fmla="*/ 1417252 h 3378280"/>
              <a:gd name="connsiteX84" fmla="*/ 4423989 w 12192000"/>
              <a:gd name="connsiteY84" fmla="*/ 1410448 h 3378280"/>
              <a:gd name="connsiteX85" fmla="*/ 4427300 w 12192000"/>
              <a:gd name="connsiteY85" fmla="*/ 1409068 h 3378280"/>
              <a:gd name="connsiteX86" fmla="*/ 4441847 w 12192000"/>
              <a:gd name="connsiteY86" fmla="*/ 1408029 h 3378280"/>
              <a:gd name="connsiteX87" fmla="*/ 4444331 w 12192000"/>
              <a:gd name="connsiteY87" fmla="*/ 1402133 h 3378280"/>
              <a:gd name="connsiteX88" fmla="*/ 4492293 w 12192000"/>
              <a:gd name="connsiteY88" fmla="*/ 1396205 h 3378280"/>
              <a:gd name="connsiteX89" fmla="*/ 4623335 w 12192000"/>
              <a:gd name="connsiteY89" fmla="*/ 1400793 h 3378280"/>
              <a:gd name="connsiteX90" fmla="*/ 4700790 w 12192000"/>
              <a:gd name="connsiteY90" fmla="*/ 1399970 h 3378280"/>
              <a:gd name="connsiteX91" fmla="*/ 4728732 w 12192000"/>
              <a:gd name="connsiteY91" fmla="*/ 1394050 h 3378280"/>
              <a:gd name="connsiteX92" fmla="*/ 4768749 w 12192000"/>
              <a:gd name="connsiteY92" fmla="*/ 1389553 h 3378280"/>
              <a:gd name="connsiteX93" fmla="*/ 4838227 w 12192000"/>
              <a:gd name="connsiteY93" fmla="*/ 1377273 h 3378280"/>
              <a:gd name="connsiteX94" fmla="*/ 4904889 w 12192000"/>
              <a:gd name="connsiteY94" fmla="*/ 1373499 h 3378280"/>
              <a:gd name="connsiteX95" fmla="*/ 4949597 w 12192000"/>
              <a:gd name="connsiteY95" fmla="*/ 1374085 h 3378280"/>
              <a:gd name="connsiteX96" fmla="*/ 4956064 w 12192000"/>
              <a:gd name="connsiteY96" fmla="*/ 1374603 h 3378280"/>
              <a:gd name="connsiteX97" fmla="*/ 5009322 w 12192000"/>
              <a:gd name="connsiteY97" fmla="*/ 1385751 h 3378280"/>
              <a:gd name="connsiteX98" fmla="*/ 5014476 w 12192000"/>
              <a:gd name="connsiteY98" fmla="*/ 1381460 h 3378280"/>
              <a:gd name="connsiteX99" fmla="*/ 5031428 w 12192000"/>
              <a:gd name="connsiteY99" fmla="*/ 1377570 h 3378280"/>
              <a:gd name="connsiteX100" fmla="*/ 5045619 w 12192000"/>
              <a:gd name="connsiteY100" fmla="*/ 1383532 h 3378280"/>
              <a:gd name="connsiteX101" fmla="*/ 5112635 w 12192000"/>
              <a:gd name="connsiteY101" fmla="*/ 1395891 h 3378280"/>
              <a:gd name="connsiteX102" fmla="*/ 5210851 w 12192000"/>
              <a:gd name="connsiteY102" fmla="*/ 1408784 h 3378280"/>
              <a:gd name="connsiteX103" fmla="*/ 5225543 w 12192000"/>
              <a:gd name="connsiteY103" fmla="*/ 1414923 h 3378280"/>
              <a:gd name="connsiteX104" fmla="*/ 5321696 w 12192000"/>
              <a:gd name="connsiteY104" fmla="*/ 1432414 h 3378280"/>
              <a:gd name="connsiteX105" fmla="*/ 5372327 w 12192000"/>
              <a:gd name="connsiteY105" fmla="*/ 1436597 h 3378280"/>
              <a:gd name="connsiteX106" fmla="*/ 5378149 w 12192000"/>
              <a:gd name="connsiteY106" fmla="*/ 1431785 h 3378280"/>
              <a:gd name="connsiteX107" fmla="*/ 5393069 w 12192000"/>
              <a:gd name="connsiteY107" fmla="*/ 1433737 h 3378280"/>
              <a:gd name="connsiteX108" fmla="*/ 5527621 w 12192000"/>
              <a:gd name="connsiteY108" fmla="*/ 1458786 h 3378280"/>
              <a:gd name="connsiteX109" fmla="*/ 5680585 w 12192000"/>
              <a:gd name="connsiteY109" fmla="*/ 1498233 h 3378280"/>
              <a:gd name="connsiteX110" fmla="*/ 5783795 w 12192000"/>
              <a:gd name="connsiteY110" fmla="*/ 1499932 h 3378280"/>
              <a:gd name="connsiteX111" fmla="*/ 6016525 w 12192000"/>
              <a:gd name="connsiteY111" fmla="*/ 1577292 h 3378280"/>
              <a:gd name="connsiteX112" fmla="*/ 6186598 w 12192000"/>
              <a:gd name="connsiteY112" fmla="*/ 1606065 h 3378280"/>
              <a:gd name="connsiteX113" fmla="*/ 6197872 w 12192000"/>
              <a:gd name="connsiteY113" fmla="*/ 1616845 h 3378280"/>
              <a:gd name="connsiteX114" fmla="*/ 6212885 w 12192000"/>
              <a:gd name="connsiteY114" fmla="*/ 1624535 h 3378280"/>
              <a:gd name="connsiteX115" fmla="*/ 6319240 w 12192000"/>
              <a:gd name="connsiteY115" fmla="*/ 1660375 h 3378280"/>
              <a:gd name="connsiteX116" fmla="*/ 6333397 w 12192000"/>
              <a:gd name="connsiteY116" fmla="*/ 1658763 h 3378280"/>
              <a:gd name="connsiteX117" fmla="*/ 6357266 w 12192000"/>
              <a:gd name="connsiteY117" fmla="*/ 1659543 h 3378280"/>
              <a:gd name="connsiteX118" fmla="*/ 6418740 w 12192000"/>
              <a:gd name="connsiteY118" fmla="*/ 1648944 h 3378280"/>
              <a:gd name="connsiteX119" fmla="*/ 6458877 w 12192000"/>
              <a:gd name="connsiteY119" fmla="*/ 1662117 h 3378280"/>
              <a:gd name="connsiteX120" fmla="*/ 6467254 w 12192000"/>
              <a:gd name="connsiteY120" fmla="*/ 1664227 h 3378280"/>
              <a:gd name="connsiteX121" fmla="*/ 6467545 w 12192000"/>
              <a:gd name="connsiteY121" fmla="*/ 1664046 h 3378280"/>
              <a:gd name="connsiteX122" fmla="*/ 6476635 w 12192000"/>
              <a:gd name="connsiteY122" fmla="*/ 1665826 h 3378280"/>
              <a:gd name="connsiteX123" fmla="*/ 6482535 w 12192000"/>
              <a:gd name="connsiteY123" fmla="*/ 1668074 h 3378280"/>
              <a:gd name="connsiteX124" fmla="*/ 6498791 w 12192000"/>
              <a:gd name="connsiteY124" fmla="*/ 1672167 h 3378280"/>
              <a:gd name="connsiteX125" fmla="*/ 6505220 w 12192000"/>
              <a:gd name="connsiteY125" fmla="*/ 1672092 h 3378280"/>
              <a:gd name="connsiteX126" fmla="*/ 6508969 w 12192000"/>
              <a:gd name="connsiteY126" fmla="*/ 1669922 h 3378280"/>
              <a:gd name="connsiteX127" fmla="*/ 6544886 w 12192000"/>
              <a:gd name="connsiteY127" fmla="*/ 1670695 h 3378280"/>
              <a:gd name="connsiteX128" fmla="*/ 6617859 w 12192000"/>
              <a:gd name="connsiteY128" fmla="*/ 1679453 h 3378280"/>
              <a:gd name="connsiteX129" fmla="*/ 6657726 w 12192000"/>
              <a:gd name="connsiteY129" fmla="*/ 1687906 h 3378280"/>
              <a:gd name="connsiteX130" fmla="*/ 6769041 w 12192000"/>
              <a:gd name="connsiteY130" fmla="*/ 1707304 h 3378280"/>
              <a:gd name="connsiteX131" fmla="*/ 6882368 w 12192000"/>
              <a:gd name="connsiteY131" fmla="*/ 1723914 h 3378280"/>
              <a:gd name="connsiteX132" fmla="*/ 6968822 w 12192000"/>
              <a:gd name="connsiteY132" fmla="*/ 1723334 h 3378280"/>
              <a:gd name="connsiteX133" fmla="*/ 6973672 w 12192000"/>
              <a:gd name="connsiteY133" fmla="*/ 1726298 h 3378280"/>
              <a:gd name="connsiteX134" fmla="*/ 6981961 w 12192000"/>
              <a:gd name="connsiteY134" fmla="*/ 1729324 h 3378280"/>
              <a:gd name="connsiteX135" fmla="*/ 6982342 w 12192000"/>
              <a:gd name="connsiteY135" fmla="*/ 1729201 h 3378280"/>
              <a:gd name="connsiteX136" fmla="*/ 6989757 w 12192000"/>
              <a:gd name="connsiteY136" fmla="*/ 1732420 h 3378280"/>
              <a:gd name="connsiteX137" fmla="*/ 7023794 w 12192000"/>
              <a:gd name="connsiteY137" fmla="*/ 1750660 h 3378280"/>
              <a:gd name="connsiteX138" fmla="*/ 7090828 w 12192000"/>
              <a:gd name="connsiteY138" fmla="*/ 1750287 h 3378280"/>
              <a:gd name="connsiteX139" fmla="*/ 7114479 w 12192000"/>
              <a:gd name="connsiteY139" fmla="*/ 1754649 h 3378280"/>
              <a:gd name="connsiteX140" fmla="*/ 7162053 w 12192000"/>
              <a:gd name="connsiteY140" fmla="*/ 1772908 h 3378280"/>
              <a:gd name="connsiteX141" fmla="*/ 7167808 w 12192000"/>
              <a:gd name="connsiteY141" fmla="*/ 1773656 h 3378280"/>
              <a:gd name="connsiteX142" fmla="*/ 7187185 w 12192000"/>
              <a:gd name="connsiteY142" fmla="*/ 1787148 h 3378280"/>
              <a:gd name="connsiteX143" fmla="*/ 7216505 w 12192000"/>
              <a:gd name="connsiteY143" fmla="*/ 1804489 h 3378280"/>
              <a:gd name="connsiteX144" fmla="*/ 7219246 w 12192000"/>
              <a:gd name="connsiteY144" fmla="*/ 1804514 h 3378280"/>
              <a:gd name="connsiteX145" fmla="*/ 7230639 w 12192000"/>
              <a:gd name="connsiteY145" fmla="*/ 1813879 h 3378280"/>
              <a:gd name="connsiteX146" fmla="*/ 7236776 w 12192000"/>
              <a:gd name="connsiteY146" fmla="*/ 1825514 h 3378280"/>
              <a:gd name="connsiteX147" fmla="*/ 7394082 w 12192000"/>
              <a:gd name="connsiteY147" fmla="*/ 1877925 h 3378280"/>
              <a:gd name="connsiteX148" fmla="*/ 7505820 w 12192000"/>
              <a:gd name="connsiteY148" fmla="*/ 1933859 h 3378280"/>
              <a:gd name="connsiteX149" fmla="*/ 7572147 w 12192000"/>
              <a:gd name="connsiteY149" fmla="*/ 2003817 h 3378280"/>
              <a:gd name="connsiteX150" fmla="*/ 7828975 w 12192000"/>
              <a:gd name="connsiteY150" fmla="*/ 2061508 h 3378280"/>
              <a:gd name="connsiteX151" fmla="*/ 7886804 w 12192000"/>
              <a:gd name="connsiteY151" fmla="*/ 2075509 h 3378280"/>
              <a:gd name="connsiteX152" fmla="*/ 7923558 w 12192000"/>
              <a:gd name="connsiteY152" fmla="*/ 2103529 h 3378280"/>
              <a:gd name="connsiteX153" fmla="*/ 7947954 w 12192000"/>
              <a:gd name="connsiteY153" fmla="*/ 2104996 h 3378280"/>
              <a:gd name="connsiteX154" fmla="*/ 7952318 w 12192000"/>
              <a:gd name="connsiteY154" fmla="*/ 2105077 h 3378280"/>
              <a:gd name="connsiteX155" fmla="*/ 7966398 w 12192000"/>
              <a:gd name="connsiteY155" fmla="*/ 2109147 h 3378280"/>
              <a:gd name="connsiteX156" fmla="*/ 7974591 w 12192000"/>
              <a:gd name="connsiteY156" fmla="*/ 2105612 h 3378280"/>
              <a:gd name="connsiteX157" fmla="*/ 7998806 w 12192000"/>
              <a:gd name="connsiteY157" fmla="*/ 2108382 h 3378280"/>
              <a:gd name="connsiteX158" fmla="*/ 8023544 w 12192000"/>
              <a:gd name="connsiteY158" fmla="*/ 2117183 h 3378280"/>
              <a:gd name="connsiteX159" fmla="*/ 8136247 w 12192000"/>
              <a:gd name="connsiteY159" fmla="*/ 2164190 h 3378280"/>
              <a:gd name="connsiteX160" fmla="*/ 8206445 w 12192000"/>
              <a:gd name="connsiteY160" fmla="*/ 2189356 h 3378280"/>
              <a:gd name="connsiteX161" fmla="*/ 8237464 w 12192000"/>
              <a:gd name="connsiteY161" fmla="*/ 2194272 h 3378280"/>
              <a:gd name="connsiteX162" fmla="*/ 8277853 w 12192000"/>
              <a:gd name="connsiteY162" fmla="*/ 2204259 h 3378280"/>
              <a:gd name="connsiteX163" fmla="*/ 8352501 w 12192000"/>
              <a:gd name="connsiteY163" fmla="*/ 2218290 h 3378280"/>
              <a:gd name="connsiteX164" fmla="*/ 8446938 w 12192000"/>
              <a:gd name="connsiteY164" fmla="*/ 2243393 h 3378280"/>
              <a:gd name="connsiteX165" fmla="*/ 8497138 w 12192000"/>
              <a:gd name="connsiteY165" fmla="*/ 2281506 h 3378280"/>
              <a:gd name="connsiteX166" fmla="*/ 8506096 w 12192000"/>
              <a:gd name="connsiteY166" fmla="*/ 2280042 h 3378280"/>
              <a:gd name="connsiteX167" fmla="*/ 8549806 w 12192000"/>
              <a:gd name="connsiteY167" fmla="*/ 2296675 h 3378280"/>
              <a:gd name="connsiteX168" fmla="*/ 8680256 w 12192000"/>
              <a:gd name="connsiteY168" fmla="*/ 2378758 h 3378280"/>
              <a:gd name="connsiteX169" fmla="*/ 8766301 w 12192000"/>
              <a:gd name="connsiteY169" fmla="*/ 2410605 h 3378280"/>
              <a:gd name="connsiteX170" fmla="*/ 8800492 w 12192000"/>
              <a:gd name="connsiteY170" fmla="*/ 2418067 h 3378280"/>
              <a:gd name="connsiteX171" fmla="*/ 8857555 w 12192000"/>
              <a:gd name="connsiteY171" fmla="*/ 2430810 h 3378280"/>
              <a:gd name="connsiteX172" fmla="*/ 8951967 w 12192000"/>
              <a:gd name="connsiteY172" fmla="*/ 2460856 h 3378280"/>
              <a:gd name="connsiteX173" fmla="*/ 9002970 w 12192000"/>
              <a:gd name="connsiteY173" fmla="*/ 2472291 h 3378280"/>
              <a:gd name="connsiteX174" fmla="*/ 9081613 w 12192000"/>
              <a:gd name="connsiteY174" fmla="*/ 2488296 h 3378280"/>
              <a:gd name="connsiteX175" fmla="*/ 9091561 w 12192000"/>
              <a:gd name="connsiteY175" fmla="*/ 2494386 h 3378280"/>
              <a:gd name="connsiteX176" fmla="*/ 9140625 w 12192000"/>
              <a:gd name="connsiteY176" fmla="*/ 2486779 h 3378280"/>
              <a:gd name="connsiteX177" fmla="*/ 9271105 w 12192000"/>
              <a:gd name="connsiteY177" fmla="*/ 2511730 h 3378280"/>
              <a:gd name="connsiteX178" fmla="*/ 9295023 w 12192000"/>
              <a:gd name="connsiteY178" fmla="*/ 2512830 h 3378280"/>
              <a:gd name="connsiteX179" fmla="*/ 9321673 w 12192000"/>
              <a:gd name="connsiteY179" fmla="*/ 2524119 h 3378280"/>
              <a:gd name="connsiteX180" fmla="*/ 9378975 w 12192000"/>
              <a:gd name="connsiteY180" fmla="*/ 2543803 h 3378280"/>
              <a:gd name="connsiteX181" fmla="*/ 9414193 w 12192000"/>
              <a:gd name="connsiteY181" fmla="*/ 2562927 h 3378280"/>
              <a:gd name="connsiteX182" fmla="*/ 9426009 w 12192000"/>
              <a:gd name="connsiteY182" fmla="*/ 2558847 h 3378280"/>
              <a:gd name="connsiteX183" fmla="*/ 9450634 w 12192000"/>
              <a:gd name="connsiteY183" fmla="*/ 2560685 h 3378280"/>
              <a:gd name="connsiteX184" fmla="*/ 9549097 w 12192000"/>
              <a:gd name="connsiteY184" fmla="*/ 2585168 h 3378280"/>
              <a:gd name="connsiteX185" fmla="*/ 9567633 w 12192000"/>
              <a:gd name="connsiteY185" fmla="*/ 2587105 h 3378280"/>
              <a:gd name="connsiteX186" fmla="*/ 9586878 w 12192000"/>
              <a:gd name="connsiteY186" fmla="*/ 2596659 h 3378280"/>
              <a:gd name="connsiteX187" fmla="*/ 9589974 w 12192000"/>
              <a:gd name="connsiteY187" fmla="*/ 2598235 h 3378280"/>
              <a:gd name="connsiteX188" fmla="*/ 9590570 w 12192000"/>
              <a:gd name="connsiteY188" fmla="*/ 2598249 h 3378280"/>
              <a:gd name="connsiteX189" fmla="*/ 9591896 w 12192000"/>
              <a:gd name="connsiteY189" fmla="*/ 2599214 h 3378280"/>
              <a:gd name="connsiteX190" fmla="*/ 9604535 w 12192000"/>
              <a:gd name="connsiteY190" fmla="*/ 2605654 h 3378280"/>
              <a:gd name="connsiteX191" fmla="*/ 9610554 w 12192000"/>
              <a:gd name="connsiteY191" fmla="*/ 2606189 h 3378280"/>
              <a:gd name="connsiteX192" fmla="*/ 9690072 w 12192000"/>
              <a:gd name="connsiteY192" fmla="*/ 2638745 h 3378280"/>
              <a:gd name="connsiteX193" fmla="*/ 9726964 w 12192000"/>
              <a:gd name="connsiteY193" fmla="*/ 2653728 h 3378280"/>
              <a:gd name="connsiteX194" fmla="*/ 9738036 w 12192000"/>
              <a:gd name="connsiteY194" fmla="*/ 2654794 h 3378280"/>
              <a:gd name="connsiteX195" fmla="*/ 9774202 w 12192000"/>
              <a:gd name="connsiteY195" fmla="*/ 2671509 h 3378280"/>
              <a:gd name="connsiteX196" fmla="*/ 9793246 w 12192000"/>
              <a:gd name="connsiteY196" fmla="*/ 2675245 h 3378280"/>
              <a:gd name="connsiteX197" fmla="*/ 9890301 w 12192000"/>
              <a:gd name="connsiteY197" fmla="*/ 2700274 h 3378280"/>
              <a:gd name="connsiteX198" fmla="*/ 9915070 w 12192000"/>
              <a:gd name="connsiteY198" fmla="*/ 2699250 h 3378280"/>
              <a:gd name="connsiteX199" fmla="*/ 9976517 w 12192000"/>
              <a:gd name="connsiteY199" fmla="*/ 2732899 h 3378280"/>
              <a:gd name="connsiteX200" fmla="*/ 9990168 w 12192000"/>
              <a:gd name="connsiteY200" fmla="*/ 2737877 h 3378280"/>
              <a:gd name="connsiteX201" fmla="*/ 9995041 w 12192000"/>
              <a:gd name="connsiteY201" fmla="*/ 2741223 h 3378280"/>
              <a:gd name="connsiteX202" fmla="*/ 10012636 w 12192000"/>
              <a:gd name="connsiteY202" fmla="*/ 2729876 h 3378280"/>
              <a:gd name="connsiteX203" fmla="*/ 10044280 w 12192000"/>
              <a:gd name="connsiteY203" fmla="*/ 2726966 h 3378280"/>
              <a:gd name="connsiteX204" fmla="*/ 10057934 w 12192000"/>
              <a:gd name="connsiteY204" fmla="*/ 2735671 h 3378280"/>
              <a:gd name="connsiteX205" fmla="*/ 10148373 w 12192000"/>
              <a:gd name="connsiteY205" fmla="*/ 2778987 h 3378280"/>
              <a:gd name="connsiteX206" fmla="*/ 10176601 w 12192000"/>
              <a:gd name="connsiteY206" fmla="*/ 2791940 h 3378280"/>
              <a:gd name="connsiteX207" fmla="*/ 10235082 w 12192000"/>
              <a:gd name="connsiteY207" fmla="*/ 2816761 h 3378280"/>
              <a:gd name="connsiteX208" fmla="*/ 10421684 w 12192000"/>
              <a:gd name="connsiteY208" fmla="*/ 2833871 h 3378280"/>
              <a:gd name="connsiteX209" fmla="*/ 10507376 w 12192000"/>
              <a:gd name="connsiteY209" fmla="*/ 2822262 h 3378280"/>
              <a:gd name="connsiteX210" fmla="*/ 10738376 w 12192000"/>
              <a:gd name="connsiteY210" fmla="*/ 2833353 h 3378280"/>
              <a:gd name="connsiteX211" fmla="*/ 11043443 w 12192000"/>
              <a:gd name="connsiteY211" fmla="*/ 2803954 h 3378280"/>
              <a:gd name="connsiteX212" fmla="*/ 11115269 w 12192000"/>
              <a:gd name="connsiteY212" fmla="*/ 2823367 h 3378280"/>
              <a:gd name="connsiteX213" fmla="*/ 11147582 w 12192000"/>
              <a:gd name="connsiteY213" fmla="*/ 2822547 h 3378280"/>
              <a:gd name="connsiteX214" fmla="*/ 11201205 w 12192000"/>
              <a:gd name="connsiteY214" fmla="*/ 2818210 h 3378280"/>
              <a:gd name="connsiteX215" fmla="*/ 11391726 w 12192000"/>
              <a:gd name="connsiteY215" fmla="*/ 2826386 h 3378280"/>
              <a:gd name="connsiteX216" fmla="*/ 11507640 w 12192000"/>
              <a:gd name="connsiteY216" fmla="*/ 2824866 h 3378280"/>
              <a:gd name="connsiteX217" fmla="*/ 11718056 w 12192000"/>
              <a:gd name="connsiteY217" fmla="*/ 2821969 h 3378280"/>
              <a:gd name="connsiteX218" fmla="*/ 11937926 w 12192000"/>
              <a:gd name="connsiteY218" fmla="*/ 2817058 h 3378280"/>
              <a:gd name="connsiteX219" fmla="*/ 12035355 w 12192000"/>
              <a:gd name="connsiteY219" fmla="*/ 2813340 h 3378280"/>
              <a:gd name="connsiteX220" fmla="*/ 12179047 w 12192000"/>
              <a:gd name="connsiteY220" fmla="*/ 2788508 h 3378280"/>
              <a:gd name="connsiteX221" fmla="*/ 12192000 w 12192000"/>
              <a:gd name="connsiteY221" fmla="*/ 2788486 h 3378280"/>
              <a:gd name="connsiteX222" fmla="*/ 12192000 w 12192000"/>
              <a:gd name="connsiteY222" fmla="*/ 3378280 h 3378280"/>
              <a:gd name="connsiteX223" fmla="*/ 0 w 12192000"/>
              <a:gd name="connsiteY223" fmla="*/ 3378280 h 33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2192000" h="3378280">
                <a:moveTo>
                  <a:pt x="0" y="0"/>
                </a:moveTo>
                <a:lnTo>
                  <a:pt x="13973" y="3431"/>
                </a:lnTo>
                <a:cubicBezTo>
                  <a:pt x="48258" y="17773"/>
                  <a:pt x="68757" y="59402"/>
                  <a:pt x="86774" y="43536"/>
                </a:cubicBezTo>
                <a:cubicBezTo>
                  <a:pt x="86532" y="72023"/>
                  <a:pt x="217976" y="120568"/>
                  <a:pt x="229780" y="145557"/>
                </a:cubicBezTo>
                <a:lnTo>
                  <a:pt x="302639" y="203425"/>
                </a:lnTo>
                <a:cubicBezTo>
                  <a:pt x="312906" y="207200"/>
                  <a:pt x="342855" y="184923"/>
                  <a:pt x="348081" y="187174"/>
                </a:cubicBezTo>
                <a:lnTo>
                  <a:pt x="436950" y="184066"/>
                </a:lnTo>
                <a:lnTo>
                  <a:pt x="501693" y="233225"/>
                </a:lnTo>
                <a:lnTo>
                  <a:pt x="557201" y="312390"/>
                </a:lnTo>
                <a:cubicBezTo>
                  <a:pt x="579844" y="353675"/>
                  <a:pt x="602207" y="315301"/>
                  <a:pt x="617648" y="333897"/>
                </a:cubicBezTo>
                <a:lnTo>
                  <a:pt x="692332" y="386327"/>
                </a:lnTo>
                <a:cubicBezTo>
                  <a:pt x="715261" y="398377"/>
                  <a:pt x="770477" y="414831"/>
                  <a:pt x="802009" y="419027"/>
                </a:cubicBezTo>
                <a:cubicBezTo>
                  <a:pt x="838953" y="433876"/>
                  <a:pt x="886385" y="473956"/>
                  <a:pt x="914003" y="475419"/>
                </a:cubicBezTo>
                <a:cubicBezTo>
                  <a:pt x="923483" y="477324"/>
                  <a:pt x="931440" y="475817"/>
                  <a:pt x="938561" y="472887"/>
                </a:cubicBezTo>
                <a:lnTo>
                  <a:pt x="1035683" y="486697"/>
                </a:lnTo>
                <a:cubicBezTo>
                  <a:pt x="1035708" y="486708"/>
                  <a:pt x="1035733" y="486720"/>
                  <a:pt x="1035757" y="486731"/>
                </a:cubicBezTo>
                <a:cubicBezTo>
                  <a:pt x="1046500" y="494574"/>
                  <a:pt x="1038533" y="500311"/>
                  <a:pt x="1074336" y="494465"/>
                </a:cubicBezTo>
                <a:cubicBezTo>
                  <a:pt x="1137289" y="530436"/>
                  <a:pt x="1235340" y="545106"/>
                  <a:pt x="1285084" y="589112"/>
                </a:cubicBezTo>
                <a:cubicBezTo>
                  <a:pt x="1341251" y="608873"/>
                  <a:pt x="1367674" y="637988"/>
                  <a:pt x="1409116" y="656332"/>
                </a:cubicBezTo>
                <a:cubicBezTo>
                  <a:pt x="1471208" y="682449"/>
                  <a:pt x="1492207" y="692779"/>
                  <a:pt x="1533725" y="699179"/>
                </a:cubicBezTo>
                <a:cubicBezTo>
                  <a:pt x="1592391" y="718911"/>
                  <a:pt x="1575207" y="737633"/>
                  <a:pt x="1636242" y="741533"/>
                </a:cubicBezTo>
                <a:cubicBezTo>
                  <a:pt x="1638264" y="746130"/>
                  <a:pt x="1700806" y="766849"/>
                  <a:pt x="1704848" y="770749"/>
                </a:cubicBezTo>
                <a:lnTo>
                  <a:pt x="1718292" y="781051"/>
                </a:lnTo>
                <a:lnTo>
                  <a:pt x="1720835" y="781117"/>
                </a:lnTo>
                <a:lnTo>
                  <a:pt x="1753341" y="800301"/>
                </a:lnTo>
                <a:lnTo>
                  <a:pt x="1775454" y="815182"/>
                </a:lnTo>
                <a:lnTo>
                  <a:pt x="1781011" y="816068"/>
                </a:lnTo>
                <a:lnTo>
                  <a:pt x="1817738" y="834926"/>
                </a:lnTo>
                <a:cubicBezTo>
                  <a:pt x="1821156" y="833953"/>
                  <a:pt x="1825209" y="834074"/>
                  <a:pt x="1830702" y="836485"/>
                </a:cubicBezTo>
                <a:cubicBezTo>
                  <a:pt x="1832151" y="819591"/>
                  <a:pt x="1837883" y="832919"/>
                  <a:pt x="1853950" y="841519"/>
                </a:cubicBezTo>
                <a:cubicBezTo>
                  <a:pt x="1859780" y="817198"/>
                  <a:pt x="1899456" y="849599"/>
                  <a:pt x="1915890" y="841983"/>
                </a:cubicBezTo>
                <a:lnTo>
                  <a:pt x="1960900" y="865789"/>
                </a:lnTo>
                <a:lnTo>
                  <a:pt x="1961217" y="865662"/>
                </a:lnTo>
                <a:cubicBezTo>
                  <a:pt x="1963265" y="866017"/>
                  <a:pt x="1965977" y="867037"/>
                  <a:pt x="1969825" y="869049"/>
                </a:cubicBezTo>
                <a:lnTo>
                  <a:pt x="1975234" y="872329"/>
                </a:lnTo>
                <a:lnTo>
                  <a:pt x="1990485" y="879288"/>
                </a:lnTo>
                <a:lnTo>
                  <a:pt x="1996793" y="880361"/>
                </a:lnTo>
                <a:cubicBezTo>
                  <a:pt x="2020465" y="879540"/>
                  <a:pt x="2023446" y="845377"/>
                  <a:pt x="2055091" y="872818"/>
                </a:cubicBezTo>
                <a:cubicBezTo>
                  <a:pt x="2098055" y="882341"/>
                  <a:pt x="2125216" y="870433"/>
                  <a:pt x="2165143" y="892293"/>
                </a:cubicBezTo>
                <a:cubicBezTo>
                  <a:pt x="2205365" y="901134"/>
                  <a:pt x="2239987" y="901455"/>
                  <a:pt x="2274196" y="914768"/>
                </a:cubicBezTo>
                <a:cubicBezTo>
                  <a:pt x="2310666" y="921868"/>
                  <a:pt x="2360104" y="931320"/>
                  <a:pt x="2383986" y="934891"/>
                </a:cubicBezTo>
                <a:lnTo>
                  <a:pt x="2420278" y="933890"/>
                </a:lnTo>
                <a:lnTo>
                  <a:pt x="2426203" y="933891"/>
                </a:lnTo>
                <a:lnTo>
                  <a:pt x="2448674" y="941056"/>
                </a:lnTo>
                <a:cubicBezTo>
                  <a:pt x="2452907" y="942503"/>
                  <a:pt x="2455711" y="943098"/>
                  <a:pt x="2457640" y="943105"/>
                </a:cubicBezTo>
                <a:lnTo>
                  <a:pt x="2457852" y="942912"/>
                </a:lnTo>
                <a:lnTo>
                  <a:pt x="2466265" y="945310"/>
                </a:lnTo>
                <a:cubicBezTo>
                  <a:pt x="2480470" y="949908"/>
                  <a:pt x="2494307" y="954915"/>
                  <a:pt x="2507496" y="960111"/>
                </a:cubicBezTo>
                <a:cubicBezTo>
                  <a:pt x="2518208" y="949036"/>
                  <a:pt x="2567155" y="976345"/>
                  <a:pt x="2561127" y="949411"/>
                </a:cubicBezTo>
                <a:cubicBezTo>
                  <a:pt x="2578896" y="955660"/>
                  <a:pt x="2589900" y="968806"/>
                  <a:pt x="2583467" y="950570"/>
                </a:cubicBezTo>
                <a:cubicBezTo>
                  <a:pt x="2589300" y="952141"/>
                  <a:pt x="2592850" y="951536"/>
                  <a:pt x="2595361" y="949884"/>
                </a:cubicBezTo>
                <a:lnTo>
                  <a:pt x="2596075" y="949000"/>
                </a:lnTo>
                <a:lnTo>
                  <a:pt x="2666638" y="975095"/>
                </a:lnTo>
                <a:lnTo>
                  <a:pt x="2703393" y="989635"/>
                </a:lnTo>
                <a:lnTo>
                  <a:pt x="2705616" y="989244"/>
                </a:lnTo>
                <a:lnTo>
                  <a:pt x="2721898" y="997777"/>
                </a:lnTo>
                <a:cubicBezTo>
                  <a:pt x="2727157" y="1001198"/>
                  <a:pt x="2731840" y="1005088"/>
                  <a:pt x="2735669" y="1009612"/>
                </a:cubicBezTo>
                <a:cubicBezTo>
                  <a:pt x="2790086" y="1002732"/>
                  <a:pt x="2797958" y="1020231"/>
                  <a:pt x="2857526" y="1030627"/>
                </a:cubicBezTo>
                <a:cubicBezTo>
                  <a:pt x="2897602" y="1063034"/>
                  <a:pt x="2965720" y="1083366"/>
                  <a:pt x="3021918" y="1088093"/>
                </a:cubicBezTo>
                <a:cubicBezTo>
                  <a:pt x="3054425" y="1110664"/>
                  <a:pt x="3109014" y="1101433"/>
                  <a:pt x="3155458" y="1121618"/>
                </a:cubicBezTo>
                <a:cubicBezTo>
                  <a:pt x="3217017" y="1136576"/>
                  <a:pt x="3270135" y="1143600"/>
                  <a:pt x="3328229" y="1155903"/>
                </a:cubicBezTo>
                <a:cubicBezTo>
                  <a:pt x="3365862" y="1138978"/>
                  <a:pt x="3408797" y="1179981"/>
                  <a:pt x="3448440" y="1184343"/>
                </a:cubicBezTo>
                <a:cubicBezTo>
                  <a:pt x="3438226" y="1205566"/>
                  <a:pt x="3496361" y="1182183"/>
                  <a:pt x="3499287" y="1209472"/>
                </a:cubicBezTo>
                <a:cubicBezTo>
                  <a:pt x="3506411" y="1209402"/>
                  <a:pt x="3513215" y="1208473"/>
                  <a:pt x="3520027" y="1207338"/>
                </a:cubicBezTo>
                <a:lnTo>
                  <a:pt x="3523594" y="1206755"/>
                </a:lnTo>
                <a:lnTo>
                  <a:pt x="3538013" y="1209066"/>
                </a:lnTo>
                <a:lnTo>
                  <a:pt x="3541918" y="1203922"/>
                </a:lnTo>
                <a:cubicBezTo>
                  <a:pt x="3550592" y="1203930"/>
                  <a:pt x="3560995" y="1202529"/>
                  <a:pt x="3590082" y="1209115"/>
                </a:cubicBezTo>
                <a:cubicBezTo>
                  <a:pt x="3622244" y="1230604"/>
                  <a:pt x="3676827" y="1215544"/>
                  <a:pt x="3716445" y="1243431"/>
                </a:cubicBezTo>
                <a:cubicBezTo>
                  <a:pt x="3731486" y="1251699"/>
                  <a:pt x="3780926" y="1265146"/>
                  <a:pt x="3792028" y="1260288"/>
                </a:cubicBezTo>
                <a:cubicBezTo>
                  <a:pt x="3802696" y="1261567"/>
                  <a:pt x="3814066" y="1267606"/>
                  <a:pt x="3820707" y="1260924"/>
                </a:cubicBezTo>
                <a:cubicBezTo>
                  <a:pt x="3830836" y="1253486"/>
                  <a:pt x="3863215" y="1278527"/>
                  <a:pt x="3860784" y="1265692"/>
                </a:cubicBezTo>
                <a:lnTo>
                  <a:pt x="3997310" y="1281176"/>
                </a:lnTo>
                <a:lnTo>
                  <a:pt x="4040665" y="1291934"/>
                </a:lnTo>
                <a:lnTo>
                  <a:pt x="4046831" y="1293910"/>
                </a:lnTo>
                <a:lnTo>
                  <a:pt x="4095847" y="1316851"/>
                </a:lnTo>
                <a:cubicBezTo>
                  <a:pt x="4097518" y="1315619"/>
                  <a:pt x="4099569" y="1314612"/>
                  <a:pt x="4101945" y="1313869"/>
                </a:cubicBezTo>
                <a:lnTo>
                  <a:pt x="4119420" y="1313965"/>
                </a:lnTo>
                <a:lnTo>
                  <a:pt x="4131728" y="1322978"/>
                </a:lnTo>
                <a:lnTo>
                  <a:pt x="4193827" y="1350222"/>
                </a:lnTo>
                <a:lnTo>
                  <a:pt x="4286157" y="1385101"/>
                </a:lnTo>
                <a:lnTo>
                  <a:pt x="4298907" y="1394396"/>
                </a:lnTo>
                <a:lnTo>
                  <a:pt x="4323224" y="1403133"/>
                </a:lnTo>
                <a:lnTo>
                  <a:pt x="4404439" y="1417252"/>
                </a:lnTo>
                <a:cubicBezTo>
                  <a:pt x="4411321" y="1415560"/>
                  <a:pt x="4417679" y="1413105"/>
                  <a:pt x="4423989" y="1410448"/>
                </a:cubicBezTo>
                <a:lnTo>
                  <a:pt x="4427300" y="1409068"/>
                </a:lnTo>
                <a:lnTo>
                  <a:pt x="4441847" y="1408029"/>
                </a:lnTo>
                <a:lnTo>
                  <a:pt x="4444331" y="1402133"/>
                </a:lnTo>
                <a:cubicBezTo>
                  <a:pt x="4452739" y="1400163"/>
                  <a:pt x="4462460" y="1396428"/>
                  <a:pt x="4492293" y="1396205"/>
                </a:cubicBezTo>
                <a:cubicBezTo>
                  <a:pt x="4528861" y="1409788"/>
                  <a:pt x="4577933" y="1382688"/>
                  <a:pt x="4623335" y="1400793"/>
                </a:cubicBezTo>
                <a:cubicBezTo>
                  <a:pt x="4639986" y="1405413"/>
                  <a:pt x="4691262" y="1407228"/>
                  <a:pt x="4700790" y="1399970"/>
                </a:cubicBezTo>
                <a:cubicBezTo>
                  <a:pt x="4711447" y="1398782"/>
                  <a:pt x="4723982" y="1402066"/>
                  <a:pt x="4728732" y="1394050"/>
                </a:cubicBezTo>
                <a:cubicBezTo>
                  <a:pt x="4736666" y="1384502"/>
                  <a:pt x="4774338" y="1401491"/>
                  <a:pt x="4768749" y="1389553"/>
                </a:cubicBezTo>
                <a:cubicBezTo>
                  <a:pt x="4795495" y="1401233"/>
                  <a:pt x="4816075" y="1381410"/>
                  <a:pt x="4838227" y="1377273"/>
                </a:cubicBezTo>
                <a:lnTo>
                  <a:pt x="4904889" y="1373499"/>
                </a:lnTo>
                <a:lnTo>
                  <a:pt x="4949597" y="1374085"/>
                </a:lnTo>
                <a:lnTo>
                  <a:pt x="4956064" y="1374603"/>
                </a:lnTo>
                <a:lnTo>
                  <a:pt x="5009322" y="1385751"/>
                </a:lnTo>
                <a:cubicBezTo>
                  <a:pt x="5010629" y="1384171"/>
                  <a:pt x="5012363" y="1382724"/>
                  <a:pt x="5014476" y="1381460"/>
                </a:cubicBezTo>
                <a:lnTo>
                  <a:pt x="5031428" y="1377570"/>
                </a:lnTo>
                <a:lnTo>
                  <a:pt x="5045619" y="1383532"/>
                </a:lnTo>
                <a:lnTo>
                  <a:pt x="5112635" y="1395891"/>
                </a:lnTo>
                <a:lnTo>
                  <a:pt x="5210851" y="1408784"/>
                </a:lnTo>
                <a:lnTo>
                  <a:pt x="5225543" y="1414923"/>
                </a:lnTo>
                <a:cubicBezTo>
                  <a:pt x="5259311" y="1422389"/>
                  <a:pt x="5300520" y="1417803"/>
                  <a:pt x="5321696" y="1432414"/>
                </a:cubicBezTo>
                <a:lnTo>
                  <a:pt x="5372327" y="1436597"/>
                </a:lnTo>
                <a:lnTo>
                  <a:pt x="5378149" y="1431785"/>
                </a:lnTo>
                <a:lnTo>
                  <a:pt x="5393069" y="1433737"/>
                </a:lnTo>
                <a:lnTo>
                  <a:pt x="5527621" y="1458786"/>
                </a:lnTo>
                <a:cubicBezTo>
                  <a:pt x="5595913" y="1482782"/>
                  <a:pt x="5624062" y="1464011"/>
                  <a:pt x="5680585" y="1498233"/>
                </a:cubicBezTo>
                <a:cubicBezTo>
                  <a:pt x="5671953" y="1485766"/>
                  <a:pt x="5763880" y="1493019"/>
                  <a:pt x="5783795" y="1499932"/>
                </a:cubicBezTo>
                <a:cubicBezTo>
                  <a:pt x="5806935" y="1511749"/>
                  <a:pt x="5950173" y="1559636"/>
                  <a:pt x="6016525" y="1577292"/>
                </a:cubicBezTo>
                <a:cubicBezTo>
                  <a:pt x="6077908" y="1586145"/>
                  <a:pt x="6125458" y="1613138"/>
                  <a:pt x="6186598" y="1606065"/>
                </a:cubicBezTo>
                <a:cubicBezTo>
                  <a:pt x="6189351" y="1610205"/>
                  <a:pt x="6193226" y="1613745"/>
                  <a:pt x="6197872" y="1616845"/>
                </a:cubicBezTo>
                <a:lnTo>
                  <a:pt x="6212885" y="1624535"/>
                </a:lnTo>
                <a:lnTo>
                  <a:pt x="6319240" y="1660375"/>
                </a:lnTo>
                <a:lnTo>
                  <a:pt x="6333397" y="1658763"/>
                </a:lnTo>
                <a:cubicBezTo>
                  <a:pt x="6332062" y="1641958"/>
                  <a:pt x="6339931" y="1653989"/>
                  <a:pt x="6357266" y="1659543"/>
                </a:cubicBezTo>
                <a:cubicBezTo>
                  <a:pt x="6359058" y="1634684"/>
                  <a:pt x="6403697" y="1659337"/>
                  <a:pt x="6418740" y="1648944"/>
                </a:cubicBezTo>
                <a:cubicBezTo>
                  <a:pt x="6431434" y="1653585"/>
                  <a:pt x="6444892" y="1658041"/>
                  <a:pt x="6458877" y="1662117"/>
                </a:cubicBezTo>
                <a:lnTo>
                  <a:pt x="6467254" y="1664227"/>
                </a:lnTo>
                <a:lnTo>
                  <a:pt x="6467545" y="1664046"/>
                </a:lnTo>
                <a:cubicBezTo>
                  <a:pt x="6469635" y="1664026"/>
                  <a:pt x="6472488" y="1664540"/>
                  <a:pt x="6476635" y="1665826"/>
                </a:cubicBezTo>
                <a:lnTo>
                  <a:pt x="6482535" y="1668074"/>
                </a:lnTo>
                <a:lnTo>
                  <a:pt x="6498791" y="1672167"/>
                </a:lnTo>
                <a:lnTo>
                  <a:pt x="6505220" y="1672092"/>
                </a:lnTo>
                <a:lnTo>
                  <a:pt x="6508969" y="1669922"/>
                </a:lnTo>
                <a:lnTo>
                  <a:pt x="6544886" y="1670695"/>
                </a:lnTo>
                <a:cubicBezTo>
                  <a:pt x="6566195" y="1684748"/>
                  <a:pt x="6578985" y="1674687"/>
                  <a:pt x="6617859" y="1679453"/>
                </a:cubicBezTo>
                <a:cubicBezTo>
                  <a:pt x="6628154" y="1690316"/>
                  <a:pt x="6642041" y="1690691"/>
                  <a:pt x="6657726" y="1687906"/>
                </a:cubicBezTo>
                <a:cubicBezTo>
                  <a:pt x="6690709" y="1699790"/>
                  <a:pt x="6728158" y="1699639"/>
                  <a:pt x="6769041" y="1707304"/>
                </a:cubicBezTo>
                <a:cubicBezTo>
                  <a:pt x="6805580" y="1727028"/>
                  <a:pt x="6838723" y="1715650"/>
                  <a:pt x="6882368" y="1723914"/>
                </a:cubicBezTo>
                <a:lnTo>
                  <a:pt x="6968822" y="1723334"/>
                </a:lnTo>
                <a:lnTo>
                  <a:pt x="6973672" y="1726298"/>
                </a:lnTo>
                <a:cubicBezTo>
                  <a:pt x="6977223" y="1728111"/>
                  <a:pt x="6979851" y="1729020"/>
                  <a:pt x="6981961" y="1729324"/>
                </a:cubicBezTo>
                <a:lnTo>
                  <a:pt x="6982342" y="1729201"/>
                </a:lnTo>
                <a:lnTo>
                  <a:pt x="6989757" y="1732420"/>
                </a:lnTo>
                <a:cubicBezTo>
                  <a:pt x="7001869" y="1738303"/>
                  <a:pt x="7013262" y="1744453"/>
                  <a:pt x="7023794" y="1750660"/>
                </a:cubicBezTo>
                <a:cubicBezTo>
                  <a:pt x="7043973" y="1743394"/>
                  <a:pt x="7076983" y="1772878"/>
                  <a:pt x="7090828" y="1750287"/>
                </a:cubicBezTo>
                <a:cubicBezTo>
                  <a:pt x="7105590" y="1758041"/>
                  <a:pt x="7107688" y="1770308"/>
                  <a:pt x="7114479" y="1754649"/>
                </a:cubicBezTo>
                <a:cubicBezTo>
                  <a:pt x="7126350" y="1758420"/>
                  <a:pt x="7153167" y="1769741"/>
                  <a:pt x="7162053" y="1772908"/>
                </a:cubicBezTo>
                <a:lnTo>
                  <a:pt x="7167808" y="1773656"/>
                </a:lnTo>
                <a:lnTo>
                  <a:pt x="7187185" y="1787148"/>
                </a:lnTo>
                <a:lnTo>
                  <a:pt x="7216505" y="1804489"/>
                </a:lnTo>
                <a:lnTo>
                  <a:pt x="7219246" y="1804514"/>
                </a:lnTo>
                <a:lnTo>
                  <a:pt x="7230639" y="1813879"/>
                </a:lnTo>
                <a:cubicBezTo>
                  <a:pt x="7233815" y="1817438"/>
                  <a:pt x="7236006" y="1821285"/>
                  <a:pt x="7236776" y="1825514"/>
                </a:cubicBezTo>
                <a:cubicBezTo>
                  <a:pt x="7301762" y="1828337"/>
                  <a:pt x="7336564" y="1860417"/>
                  <a:pt x="7394082" y="1877925"/>
                </a:cubicBezTo>
                <a:cubicBezTo>
                  <a:pt x="7452342" y="1904287"/>
                  <a:pt x="7466551" y="1917411"/>
                  <a:pt x="7505820" y="1933859"/>
                </a:cubicBezTo>
                <a:cubicBezTo>
                  <a:pt x="7522528" y="1943253"/>
                  <a:pt x="7574803" y="2016599"/>
                  <a:pt x="7572147" y="2003817"/>
                </a:cubicBezTo>
                <a:cubicBezTo>
                  <a:pt x="7612486" y="2043915"/>
                  <a:pt x="7771831" y="2029022"/>
                  <a:pt x="7828975" y="2061508"/>
                </a:cubicBezTo>
                <a:lnTo>
                  <a:pt x="7886804" y="2075509"/>
                </a:lnTo>
                <a:cubicBezTo>
                  <a:pt x="7859463" y="2091010"/>
                  <a:pt x="7941076" y="2081130"/>
                  <a:pt x="7923558" y="2103529"/>
                </a:cubicBezTo>
                <a:lnTo>
                  <a:pt x="7947954" y="2104996"/>
                </a:lnTo>
                <a:lnTo>
                  <a:pt x="7952318" y="2105077"/>
                </a:lnTo>
                <a:lnTo>
                  <a:pt x="7966398" y="2109147"/>
                </a:lnTo>
                <a:lnTo>
                  <a:pt x="7974591" y="2105612"/>
                </a:lnTo>
                <a:lnTo>
                  <a:pt x="7998806" y="2108382"/>
                </a:lnTo>
                <a:cubicBezTo>
                  <a:pt x="8007224" y="2110145"/>
                  <a:pt x="8015519" y="2112885"/>
                  <a:pt x="8023544" y="2117183"/>
                </a:cubicBezTo>
                <a:cubicBezTo>
                  <a:pt x="8042536" y="2139405"/>
                  <a:pt x="8113922" y="2135674"/>
                  <a:pt x="8136247" y="2164190"/>
                </a:cubicBezTo>
                <a:cubicBezTo>
                  <a:pt x="8146485" y="2173150"/>
                  <a:pt x="8190564" y="2191557"/>
                  <a:pt x="8206445" y="2189356"/>
                </a:cubicBezTo>
                <a:cubicBezTo>
                  <a:pt x="8217189" y="2192022"/>
                  <a:pt x="8225092" y="2198625"/>
                  <a:pt x="8237464" y="2194272"/>
                </a:cubicBezTo>
                <a:cubicBezTo>
                  <a:pt x="8254235" y="2189840"/>
                  <a:pt x="8270768" y="2214957"/>
                  <a:pt x="8277853" y="2204259"/>
                </a:cubicBezTo>
                <a:cubicBezTo>
                  <a:pt x="8289971" y="2221808"/>
                  <a:pt x="8328475" y="2213978"/>
                  <a:pt x="8352501" y="2218290"/>
                </a:cubicBezTo>
                <a:cubicBezTo>
                  <a:pt x="8359916" y="2233716"/>
                  <a:pt x="8403014" y="2227555"/>
                  <a:pt x="8446938" y="2243393"/>
                </a:cubicBezTo>
                <a:cubicBezTo>
                  <a:pt x="8454511" y="2260801"/>
                  <a:pt x="8476684" y="2253935"/>
                  <a:pt x="8497138" y="2281506"/>
                </a:cubicBezTo>
                <a:cubicBezTo>
                  <a:pt x="8499906" y="2280770"/>
                  <a:pt x="8502925" y="2280276"/>
                  <a:pt x="8506096" y="2280042"/>
                </a:cubicBezTo>
                <a:cubicBezTo>
                  <a:pt x="8524529" y="2278674"/>
                  <a:pt x="8544098" y="2286123"/>
                  <a:pt x="8549806" y="2296675"/>
                </a:cubicBezTo>
                <a:cubicBezTo>
                  <a:pt x="8586026" y="2337107"/>
                  <a:pt x="8636988" y="2356250"/>
                  <a:pt x="8680256" y="2378758"/>
                </a:cubicBezTo>
                <a:cubicBezTo>
                  <a:pt x="8731302" y="2402123"/>
                  <a:pt x="8717522" y="2366494"/>
                  <a:pt x="8766301" y="2410605"/>
                </a:cubicBezTo>
                <a:cubicBezTo>
                  <a:pt x="8780965" y="2405907"/>
                  <a:pt x="8789790" y="2408871"/>
                  <a:pt x="8800492" y="2418067"/>
                </a:cubicBezTo>
                <a:cubicBezTo>
                  <a:pt x="8825856" y="2428860"/>
                  <a:pt x="8842594" y="2409144"/>
                  <a:pt x="8857555" y="2430810"/>
                </a:cubicBezTo>
                <a:cubicBezTo>
                  <a:pt x="8882799" y="2437942"/>
                  <a:pt x="8927730" y="2453942"/>
                  <a:pt x="8951967" y="2460856"/>
                </a:cubicBezTo>
                <a:cubicBezTo>
                  <a:pt x="8978331" y="2469875"/>
                  <a:pt x="8959838" y="2488515"/>
                  <a:pt x="9002970" y="2472291"/>
                </a:cubicBezTo>
                <a:cubicBezTo>
                  <a:pt x="9023997" y="2488383"/>
                  <a:pt x="9039735" y="2479669"/>
                  <a:pt x="9081613" y="2488296"/>
                </a:cubicBezTo>
                <a:lnTo>
                  <a:pt x="9091561" y="2494386"/>
                </a:lnTo>
                <a:lnTo>
                  <a:pt x="9140625" y="2486779"/>
                </a:lnTo>
                <a:cubicBezTo>
                  <a:pt x="9207053" y="2531245"/>
                  <a:pt x="9151264" y="2467994"/>
                  <a:pt x="9271105" y="2511730"/>
                </a:cubicBezTo>
                <a:cubicBezTo>
                  <a:pt x="9275764" y="2517275"/>
                  <a:pt x="9293352" y="2518083"/>
                  <a:pt x="9295023" y="2512830"/>
                </a:cubicBezTo>
                <a:cubicBezTo>
                  <a:pt x="9301933" y="2516606"/>
                  <a:pt x="9314623" y="2531276"/>
                  <a:pt x="9321673" y="2524119"/>
                </a:cubicBezTo>
                <a:cubicBezTo>
                  <a:pt x="9341881" y="2529408"/>
                  <a:pt x="9361130" y="2536033"/>
                  <a:pt x="9378975" y="2543803"/>
                </a:cubicBezTo>
                <a:lnTo>
                  <a:pt x="9414193" y="2562927"/>
                </a:lnTo>
                <a:lnTo>
                  <a:pt x="9426009" y="2558847"/>
                </a:lnTo>
                <a:cubicBezTo>
                  <a:pt x="9433598" y="2557225"/>
                  <a:pt x="9441714" y="2557145"/>
                  <a:pt x="9450634" y="2560685"/>
                </a:cubicBezTo>
                <a:cubicBezTo>
                  <a:pt x="9496298" y="2596479"/>
                  <a:pt x="9461586" y="2547391"/>
                  <a:pt x="9549097" y="2585168"/>
                </a:cubicBezTo>
                <a:cubicBezTo>
                  <a:pt x="9551956" y="2589460"/>
                  <a:pt x="9565592" y="2590888"/>
                  <a:pt x="9567633" y="2587105"/>
                </a:cubicBezTo>
                <a:cubicBezTo>
                  <a:pt x="9572507" y="2590206"/>
                  <a:pt x="9580361" y="2601581"/>
                  <a:pt x="9586878" y="2596659"/>
                </a:cubicBezTo>
                <a:lnTo>
                  <a:pt x="9589974" y="2598235"/>
                </a:lnTo>
                <a:lnTo>
                  <a:pt x="9590570" y="2598249"/>
                </a:lnTo>
                <a:lnTo>
                  <a:pt x="9591896" y="2599214"/>
                </a:lnTo>
                <a:lnTo>
                  <a:pt x="9604535" y="2605654"/>
                </a:lnTo>
                <a:lnTo>
                  <a:pt x="9610554" y="2606189"/>
                </a:lnTo>
                <a:cubicBezTo>
                  <a:pt x="9641361" y="2613359"/>
                  <a:pt x="9668752" y="2624572"/>
                  <a:pt x="9690072" y="2638745"/>
                </a:cubicBezTo>
                <a:cubicBezTo>
                  <a:pt x="9723195" y="2641319"/>
                  <a:pt x="9726446" y="2647335"/>
                  <a:pt x="9726964" y="2653728"/>
                </a:cubicBezTo>
                <a:cubicBezTo>
                  <a:pt x="9734958" y="2656403"/>
                  <a:pt x="9731670" y="2653170"/>
                  <a:pt x="9738036" y="2654794"/>
                </a:cubicBezTo>
                <a:cubicBezTo>
                  <a:pt x="9745908" y="2657757"/>
                  <a:pt x="9765000" y="2668100"/>
                  <a:pt x="9774202" y="2671509"/>
                </a:cubicBezTo>
                <a:lnTo>
                  <a:pt x="9793246" y="2675245"/>
                </a:lnTo>
                <a:cubicBezTo>
                  <a:pt x="9812596" y="2680039"/>
                  <a:pt x="9869995" y="2696274"/>
                  <a:pt x="9890301" y="2700274"/>
                </a:cubicBezTo>
                <a:cubicBezTo>
                  <a:pt x="9900631" y="2696314"/>
                  <a:pt x="9908572" y="2696560"/>
                  <a:pt x="9915070" y="2699250"/>
                </a:cubicBezTo>
                <a:lnTo>
                  <a:pt x="9976517" y="2732899"/>
                </a:lnTo>
                <a:cubicBezTo>
                  <a:pt x="9981869" y="2727000"/>
                  <a:pt x="9984699" y="2731165"/>
                  <a:pt x="9990168" y="2737877"/>
                </a:cubicBezTo>
                <a:lnTo>
                  <a:pt x="9995041" y="2741223"/>
                </a:lnTo>
                <a:lnTo>
                  <a:pt x="10012636" y="2729876"/>
                </a:lnTo>
                <a:lnTo>
                  <a:pt x="10044280" y="2726966"/>
                </a:lnTo>
                <a:lnTo>
                  <a:pt x="10057934" y="2735671"/>
                </a:lnTo>
                <a:cubicBezTo>
                  <a:pt x="10075281" y="2744341"/>
                  <a:pt x="10128594" y="2769607"/>
                  <a:pt x="10148373" y="2778987"/>
                </a:cubicBezTo>
                <a:lnTo>
                  <a:pt x="10176601" y="2791940"/>
                </a:lnTo>
                <a:cubicBezTo>
                  <a:pt x="10185319" y="2817937"/>
                  <a:pt x="10238746" y="2788423"/>
                  <a:pt x="10235082" y="2816761"/>
                </a:cubicBezTo>
                <a:cubicBezTo>
                  <a:pt x="10261478" y="2797979"/>
                  <a:pt x="10382486" y="2835579"/>
                  <a:pt x="10421684" y="2833871"/>
                </a:cubicBezTo>
                <a:cubicBezTo>
                  <a:pt x="10427369" y="2846480"/>
                  <a:pt x="10490893" y="2829473"/>
                  <a:pt x="10507376" y="2822262"/>
                </a:cubicBezTo>
                <a:cubicBezTo>
                  <a:pt x="10633551" y="2812985"/>
                  <a:pt x="10703974" y="2842678"/>
                  <a:pt x="10738376" y="2833353"/>
                </a:cubicBezTo>
                <a:cubicBezTo>
                  <a:pt x="10827719" y="2830304"/>
                  <a:pt x="10976757" y="2802522"/>
                  <a:pt x="11043443" y="2803954"/>
                </a:cubicBezTo>
                <a:cubicBezTo>
                  <a:pt x="11049567" y="2823106"/>
                  <a:pt x="11121061" y="2794142"/>
                  <a:pt x="11115269" y="2823367"/>
                </a:cubicBezTo>
                <a:cubicBezTo>
                  <a:pt x="11122168" y="2835110"/>
                  <a:pt x="11139334" y="2833959"/>
                  <a:pt x="11147582" y="2822547"/>
                </a:cubicBezTo>
                <a:cubicBezTo>
                  <a:pt x="11168093" y="2823815"/>
                  <a:pt x="11180424" y="2837446"/>
                  <a:pt x="11201205" y="2818210"/>
                </a:cubicBezTo>
                <a:cubicBezTo>
                  <a:pt x="11229430" y="2819282"/>
                  <a:pt x="11368539" y="2855696"/>
                  <a:pt x="11391726" y="2826386"/>
                </a:cubicBezTo>
                <a:cubicBezTo>
                  <a:pt x="11480791" y="2839198"/>
                  <a:pt x="11451058" y="2820936"/>
                  <a:pt x="11507640" y="2824866"/>
                </a:cubicBezTo>
                <a:cubicBezTo>
                  <a:pt x="11607733" y="2861658"/>
                  <a:pt x="11671908" y="2815146"/>
                  <a:pt x="11718056" y="2821969"/>
                </a:cubicBezTo>
                <a:cubicBezTo>
                  <a:pt x="11816707" y="2792061"/>
                  <a:pt x="11860087" y="2819031"/>
                  <a:pt x="11937926" y="2817058"/>
                </a:cubicBezTo>
                <a:cubicBezTo>
                  <a:pt x="11973607" y="2824139"/>
                  <a:pt x="11989529" y="2794506"/>
                  <a:pt x="12035355" y="2813340"/>
                </a:cubicBezTo>
                <a:cubicBezTo>
                  <a:pt x="12062147" y="2782988"/>
                  <a:pt x="12154841" y="2795794"/>
                  <a:pt x="12179047" y="2788508"/>
                </a:cubicBezTo>
                <a:lnTo>
                  <a:pt x="12192000" y="2788486"/>
                </a:lnTo>
                <a:lnTo>
                  <a:pt x="12192000" y="3378280"/>
                </a:lnTo>
                <a:lnTo>
                  <a:pt x="0" y="33782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114" y="2039254"/>
            <a:ext cx="7387772" cy="2206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 have no disclosures.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FD2FD1-B3A5-4E1D-BCC8-7684A5440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90051" y="0"/>
            <a:ext cx="7301949" cy="91834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551625 w 9517857"/>
              <a:gd name="connsiteY93" fmla="*/ 16151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4981173 w 9517857"/>
              <a:gd name="connsiteY68" fmla="*/ 247091 h 918344"/>
              <a:gd name="connsiteX69" fmla="*/ 5060397 w 9517857"/>
              <a:gd name="connsiteY69" fmla="*/ 263676 h 918344"/>
              <a:gd name="connsiteX70" fmla="*/ 5252996 w 9517857"/>
              <a:gd name="connsiteY70" fmla="*/ 270643 h 918344"/>
              <a:gd name="connsiteX71" fmla="*/ 5358056 w 9517857"/>
              <a:gd name="connsiteY71" fmla="*/ 247236 h 918344"/>
              <a:gd name="connsiteX72" fmla="*/ 5426496 w 9517857"/>
              <a:gd name="connsiteY72" fmla="*/ 235130 h 918344"/>
              <a:gd name="connsiteX73" fmla="*/ 5497161 w 9517857"/>
              <a:gd name="connsiteY73" fmla="*/ 228796 h 918344"/>
              <a:gd name="connsiteX74" fmla="*/ 5826043 w 9517857"/>
              <a:gd name="connsiteY74" fmla="*/ 148061 h 918344"/>
              <a:gd name="connsiteX75" fmla="*/ 6013415 w 9517857"/>
              <a:gd name="connsiteY75" fmla="*/ 137304 h 918344"/>
              <a:gd name="connsiteX76" fmla="*/ 6080994 w 9517857"/>
              <a:gd name="connsiteY76" fmla="*/ 142926 h 918344"/>
              <a:gd name="connsiteX77" fmla="*/ 6194152 w 9517857"/>
              <a:gd name="connsiteY77" fmla="*/ 151760 h 918344"/>
              <a:gd name="connsiteX78" fmla="*/ 6281379 w 9517857"/>
              <a:gd name="connsiteY78" fmla="*/ 181614 h 918344"/>
              <a:gd name="connsiteX79" fmla="*/ 6374947 w 9517857"/>
              <a:gd name="connsiteY79" fmla="*/ 179787 h 918344"/>
              <a:gd name="connsiteX80" fmla="*/ 6448518 w 9517857"/>
              <a:gd name="connsiteY80" fmla="*/ 164366 h 918344"/>
              <a:gd name="connsiteX81" fmla="*/ 6544700 w 9517857"/>
              <a:gd name="connsiteY81" fmla="*/ 167149 h 918344"/>
              <a:gd name="connsiteX82" fmla="*/ 6648353 w 9517857"/>
              <a:gd name="connsiteY82" fmla="*/ 172238 h 918344"/>
              <a:gd name="connsiteX83" fmla="*/ 6736227 w 9517857"/>
              <a:gd name="connsiteY83" fmla="*/ 173204 h 918344"/>
              <a:gd name="connsiteX84" fmla="*/ 6977218 w 9517857"/>
              <a:gd name="connsiteY84" fmla="*/ 184277 h 918344"/>
              <a:gd name="connsiteX85" fmla="*/ 7065221 w 9517857"/>
              <a:gd name="connsiteY85" fmla="*/ 227519 h 918344"/>
              <a:gd name="connsiteX86" fmla="*/ 7565449 w 9517857"/>
              <a:gd name="connsiteY86" fmla="*/ 258938 h 918344"/>
              <a:gd name="connsiteX87" fmla="*/ 7599285 w 9517857"/>
              <a:gd name="connsiteY87" fmla="*/ 266009 h 918344"/>
              <a:gd name="connsiteX88" fmla="*/ 7644411 w 9517857"/>
              <a:gd name="connsiteY88" fmla="*/ 258974 h 918344"/>
              <a:gd name="connsiteX89" fmla="*/ 7825110 w 9517857"/>
              <a:gd name="connsiteY89" fmla="*/ 229097 h 918344"/>
              <a:gd name="connsiteX90" fmla="*/ 7965804 w 9517857"/>
              <a:gd name="connsiteY90" fmla="*/ 190533 h 918344"/>
              <a:gd name="connsiteX91" fmla="*/ 8147401 w 9517857"/>
              <a:gd name="connsiteY91" fmla="*/ 205605 h 918344"/>
              <a:gd name="connsiteX92" fmla="*/ 8256033 w 9517857"/>
              <a:gd name="connsiteY92" fmla="*/ 193701 h 918344"/>
              <a:gd name="connsiteX93" fmla="*/ 8551625 w 9517857"/>
              <a:gd name="connsiteY93" fmla="*/ 161505 h 918344"/>
              <a:gd name="connsiteX94" fmla="*/ 8715976 w 9517857"/>
              <a:gd name="connsiteY94" fmla="*/ 178362 h 918344"/>
              <a:gd name="connsiteX95" fmla="*/ 8778827 w 9517857"/>
              <a:gd name="connsiteY95" fmla="*/ 172924 h 918344"/>
              <a:gd name="connsiteX96" fmla="*/ 8840778 w 9517857"/>
              <a:gd name="connsiteY96" fmla="*/ 143137 h 918344"/>
              <a:gd name="connsiteX97" fmla="*/ 9010380 w 9517857"/>
              <a:gd name="connsiteY97" fmla="*/ 91879 h 918344"/>
              <a:gd name="connsiteX98" fmla="*/ 9110856 w 9517857"/>
              <a:gd name="connsiteY98" fmla="*/ 70985 h 918344"/>
              <a:gd name="connsiteX99" fmla="*/ 9268817 w 9517857"/>
              <a:gd name="connsiteY99" fmla="*/ 53070 h 918344"/>
              <a:gd name="connsiteX100" fmla="*/ 9316667 w 9517857"/>
              <a:gd name="connsiteY100" fmla="*/ 45035 h 918344"/>
              <a:gd name="connsiteX101" fmla="*/ 9428209 w 9517857"/>
              <a:gd name="connsiteY101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5060397 w 9517857"/>
              <a:gd name="connsiteY68" fmla="*/ 263676 h 918344"/>
              <a:gd name="connsiteX69" fmla="*/ 5252996 w 9517857"/>
              <a:gd name="connsiteY69" fmla="*/ 270643 h 918344"/>
              <a:gd name="connsiteX70" fmla="*/ 5358056 w 9517857"/>
              <a:gd name="connsiteY70" fmla="*/ 247236 h 918344"/>
              <a:gd name="connsiteX71" fmla="*/ 5426496 w 9517857"/>
              <a:gd name="connsiteY71" fmla="*/ 235130 h 918344"/>
              <a:gd name="connsiteX72" fmla="*/ 5497161 w 9517857"/>
              <a:gd name="connsiteY72" fmla="*/ 228796 h 918344"/>
              <a:gd name="connsiteX73" fmla="*/ 5826043 w 9517857"/>
              <a:gd name="connsiteY73" fmla="*/ 148061 h 918344"/>
              <a:gd name="connsiteX74" fmla="*/ 6013415 w 9517857"/>
              <a:gd name="connsiteY74" fmla="*/ 137304 h 918344"/>
              <a:gd name="connsiteX75" fmla="*/ 6080994 w 9517857"/>
              <a:gd name="connsiteY75" fmla="*/ 142926 h 918344"/>
              <a:gd name="connsiteX76" fmla="*/ 6194152 w 9517857"/>
              <a:gd name="connsiteY76" fmla="*/ 151760 h 918344"/>
              <a:gd name="connsiteX77" fmla="*/ 6281379 w 9517857"/>
              <a:gd name="connsiteY77" fmla="*/ 181614 h 918344"/>
              <a:gd name="connsiteX78" fmla="*/ 6374947 w 9517857"/>
              <a:gd name="connsiteY78" fmla="*/ 179787 h 918344"/>
              <a:gd name="connsiteX79" fmla="*/ 6448518 w 9517857"/>
              <a:gd name="connsiteY79" fmla="*/ 164366 h 918344"/>
              <a:gd name="connsiteX80" fmla="*/ 6544700 w 9517857"/>
              <a:gd name="connsiteY80" fmla="*/ 167149 h 918344"/>
              <a:gd name="connsiteX81" fmla="*/ 6648353 w 9517857"/>
              <a:gd name="connsiteY81" fmla="*/ 172238 h 918344"/>
              <a:gd name="connsiteX82" fmla="*/ 6736227 w 9517857"/>
              <a:gd name="connsiteY82" fmla="*/ 173204 h 918344"/>
              <a:gd name="connsiteX83" fmla="*/ 6977218 w 9517857"/>
              <a:gd name="connsiteY83" fmla="*/ 184277 h 918344"/>
              <a:gd name="connsiteX84" fmla="*/ 7065221 w 9517857"/>
              <a:gd name="connsiteY84" fmla="*/ 227519 h 918344"/>
              <a:gd name="connsiteX85" fmla="*/ 7565449 w 9517857"/>
              <a:gd name="connsiteY85" fmla="*/ 258938 h 918344"/>
              <a:gd name="connsiteX86" fmla="*/ 7599285 w 9517857"/>
              <a:gd name="connsiteY86" fmla="*/ 266009 h 918344"/>
              <a:gd name="connsiteX87" fmla="*/ 7644411 w 9517857"/>
              <a:gd name="connsiteY87" fmla="*/ 258974 h 918344"/>
              <a:gd name="connsiteX88" fmla="*/ 7825110 w 9517857"/>
              <a:gd name="connsiteY88" fmla="*/ 229097 h 918344"/>
              <a:gd name="connsiteX89" fmla="*/ 7965804 w 9517857"/>
              <a:gd name="connsiteY89" fmla="*/ 190533 h 918344"/>
              <a:gd name="connsiteX90" fmla="*/ 8147401 w 9517857"/>
              <a:gd name="connsiteY90" fmla="*/ 205605 h 918344"/>
              <a:gd name="connsiteX91" fmla="*/ 8256033 w 9517857"/>
              <a:gd name="connsiteY91" fmla="*/ 193701 h 918344"/>
              <a:gd name="connsiteX92" fmla="*/ 8551625 w 9517857"/>
              <a:gd name="connsiteY92" fmla="*/ 161505 h 918344"/>
              <a:gd name="connsiteX93" fmla="*/ 8715976 w 9517857"/>
              <a:gd name="connsiteY93" fmla="*/ 178362 h 918344"/>
              <a:gd name="connsiteX94" fmla="*/ 8778827 w 9517857"/>
              <a:gd name="connsiteY94" fmla="*/ 172924 h 918344"/>
              <a:gd name="connsiteX95" fmla="*/ 8840778 w 9517857"/>
              <a:gd name="connsiteY95" fmla="*/ 143137 h 918344"/>
              <a:gd name="connsiteX96" fmla="*/ 9010380 w 9517857"/>
              <a:gd name="connsiteY96" fmla="*/ 91879 h 918344"/>
              <a:gd name="connsiteX97" fmla="*/ 9110856 w 9517857"/>
              <a:gd name="connsiteY97" fmla="*/ 70985 h 918344"/>
              <a:gd name="connsiteX98" fmla="*/ 9268817 w 9517857"/>
              <a:gd name="connsiteY98" fmla="*/ 53070 h 918344"/>
              <a:gd name="connsiteX99" fmla="*/ 9316667 w 9517857"/>
              <a:gd name="connsiteY99" fmla="*/ 45035 h 918344"/>
              <a:gd name="connsiteX100" fmla="*/ 9428209 w 9517857"/>
              <a:gd name="connsiteY100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26043 w 9517857"/>
              <a:gd name="connsiteY72" fmla="*/ 148061 h 918344"/>
              <a:gd name="connsiteX73" fmla="*/ 6013415 w 9517857"/>
              <a:gd name="connsiteY73" fmla="*/ 137304 h 918344"/>
              <a:gd name="connsiteX74" fmla="*/ 6080994 w 9517857"/>
              <a:gd name="connsiteY74" fmla="*/ 142926 h 918344"/>
              <a:gd name="connsiteX75" fmla="*/ 6194152 w 9517857"/>
              <a:gd name="connsiteY75" fmla="*/ 151760 h 918344"/>
              <a:gd name="connsiteX76" fmla="*/ 6281379 w 9517857"/>
              <a:gd name="connsiteY76" fmla="*/ 181614 h 918344"/>
              <a:gd name="connsiteX77" fmla="*/ 6374947 w 9517857"/>
              <a:gd name="connsiteY77" fmla="*/ 179787 h 918344"/>
              <a:gd name="connsiteX78" fmla="*/ 6448518 w 9517857"/>
              <a:gd name="connsiteY78" fmla="*/ 164366 h 918344"/>
              <a:gd name="connsiteX79" fmla="*/ 6544700 w 9517857"/>
              <a:gd name="connsiteY79" fmla="*/ 167149 h 918344"/>
              <a:gd name="connsiteX80" fmla="*/ 6648353 w 9517857"/>
              <a:gd name="connsiteY80" fmla="*/ 172238 h 918344"/>
              <a:gd name="connsiteX81" fmla="*/ 6736227 w 9517857"/>
              <a:gd name="connsiteY81" fmla="*/ 173204 h 918344"/>
              <a:gd name="connsiteX82" fmla="*/ 6977218 w 9517857"/>
              <a:gd name="connsiteY82" fmla="*/ 184277 h 918344"/>
              <a:gd name="connsiteX83" fmla="*/ 7065221 w 9517857"/>
              <a:gd name="connsiteY83" fmla="*/ 227519 h 918344"/>
              <a:gd name="connsiteX84" fmla="*/ 7565449 w 9517857"/>
              <a:gd name="connsiteY84" fmla="*/ 258938 h 918344"/>
              <a:gd name="connsiteX85" fmla="*/ 7599285 w 9517857"/>
              <a:gd name="connsiteY85" fmla="*/ 266009 h 918344"/>
              <a:gd name="connsiteX86" fmla="*/ 7644411 w 9517857"/>
              <a:gd name="connsiteY86" fmla="*/ 258974 h 918344"/>
              <a:gd name="connsiteX87" fmla="*/ 7825110 w 9517857"/>
              <a:gd name="connsiteY87" fmla="*/ 229097 h 918344"/>
              <a:gd name="connsiteX88" fmla="*/ 7965804 w 9517857"/>
              <a:gd name="connsiteY88" fmla="*/ 190533 h 918344"/>
              <a:gd name="connsiteX89" fmla="*/ 8147401 w 9517857"/>
              <a:gd name="connsiteY89" fmla="*/ 205605 h 918344"/>
              <a:gd name="connsiteX90" fmla="*/ 8256033 w 9517857"/>
              <a:gd name="connsiteY90" fmla="*/ 193701 h 918344"/>
              <a:gd name="connsiteX91" fmla="*/ 8551625 w 9517857"/>
              <a:gd name="connsiteY91" fmla="*/ 161505 h 918344"/>
              <a:gd name="connsiteX92" fmla="*/ 8715976 w 9517857"/>
              <a:gd name="connsiteY92" fmla="*/ 178362 h 918344"/>
              <a:gd name="connsiteX93" fmla="*/ 8778827 w 9517857"/>
              <a:gd name="connsiteY93" fmla="*/ 172924 h 918344"/>
              <a:gd name="connsiteX94" fmla="*/ 8840778 w 9517857"/>
              <a:gd name="connsiteY94" fmla="*/ 143137 h 918344"/>
              <a:gd name="connsiteX95" fmla="*/ 9010380 w 9517857"/>
              <a:gd name="connsiteY95" fmla="*/ 91879 h 918344"/>
              <a:gd name="connsiteX96" fmla="*/ 9110856 w 9517857"/>
              <a:gd name="connsiteY96" fmla="*/ 70985 h 918344"/>
              <a:gd name="connsiteX97" fmla="*/ 9268817 w 9517857"/>
              <a:gd name="connsiteY97" fmla="*/ 53070 h 918344"/>
              <a:gd name="connsiteX98" fmla="*/ 9316667 w 9517857"/>
              <a:gd name="connsiteY98" fmla="*/ 45035 h 918344"/>
              <a:gd name="connsiteX99" fmla="*/ 9428209 w 9517857"/>
              <a:gd name="connsiteY99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6013415 w 9517857"/>
              <a:gd name="connsiteY72" fmla="*/ 13730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433745 w 9517857"/>
              <a:gd name="connsiteY84" fmla="*/ 24695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547829 w 9517857"/>
              <a:gd name="connsiteY34" fmla="*/ 5661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47401 w 9517857"/>
              <a:gd name="connsiteY86" fmla="*/ 2056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06016 w 9517857"/>
              <a:gd name="connsiteY86" fmla="*/ 2310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6014778 w 9517857"/>
              <a:gd name="connsiteY71" fmla="*/ 16832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840778 w 9517857"/>
              <a:gd name="connsiteY89" fmla="*/ 143137 h 918344"/>
              <a:gd name="connsiteX90" fmla="*/ 9010380 w 9517857"/>
              <a:gd name="connsiteY90" fmla="*/ 91879 h 918344"/>
              <a:gd name="connsiteX91" fmla="*/ 9110856 w 9517857"/>
              <a:gd name="connsiteY91" fmla="*/ 70985 h 918344"/>
              <a:gd name="connsiteX92" fmla="*/ 9268817 w 9517857"/>
              <a:gd name="connsiteY92" fmla="*/ 53070 h 918344"/>
              <a:gd name="connsiteX93" fmla="*/ 9316667 w 9517857"/>
              <a:gd name="connsiteY93" fmla="*/ 45035 h 918344"/>
              <a:gd name="connsiteX94" fmla="*/ 9428209 w 9517857"/>
              <a:gd name="connsiteY94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840778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63955 w 9517857"/>
              <a:gd name="connsiteY85" fmla="*/ 2056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17857" h="918344">
                <a:moveTo>
                  <a:pt x="4686423" y="247907"/>
                </a:moveTo>
                <a:lnTo>
                  <a:pt x="4689051" y="250956"/>
                </a:lnTo>
                <a:lnTo>
                  <a:pt x="4687244" y="251286"/>
                </a:lnTo>
                <a:lnTo>
                  <a:pt x="4686423" y="247907"/>
                </a:lnTo>
                <a:close/>
                <a:moveTo>
                  <a:pt x="4685225" y="246518"/>
                </a:moveTo>
                <a:cubicBezTo>
                  <a:pt x="4688837" y="243186"/>
                  <a:pt x="4687468" y="244586"/>
                  <a:pt x="4686133" y="246715"/>
                </a:cubicBezTo>
                <a:cubicBezTo>
                  <a:pt x="4686230" y="247112"/>
                  <a:pt x="4686326" y="247510"/>
                  <a:pt x="4686423" y="247907"/>
                </a:cubicBezTo>
                <a:lnTo>
                  <a:pt x="4685225" y="246518"/>
                </a:lnTo>
                <a:close/>
                <a:moveTo>
                  <a:pt x="9428209" y="29911"/>
                </a:moveTo>
                <a:lnTo>
                  <a:pt x="9517857" y="0"/>
                </a:lnTo>
                <a:lnTo>
                  <a:pt x="9517857" y="918344"/>
                </a:lnTo>
                <a:lnTo>
                  <a:pt x="14604" y="918344"/>
                </a:lnTo>
                <a:lnTo>
                  <a:pt x="12841" y="917751"/>
                </a:lnTo>
                <a:cubicBezTo>
                  <a:pt x="4532" y="914852"/>
                  <a:pt x="-773" y="912795"/>
                  <a:pt x="93" y="912459"/>
                </a:cubicBezTo>
                <a:cubicBezTo>
                  <a:pt x="172" y="912286"/>
                  <a:pt x="58594" y="890483"/>
                  <a:pt x="58674" y="890310"/>
                </a:cubicBezTo>
                <a:cubicBezTo>
                  <a:pt x="127436" y="929602"/>
                  <a:pt x="206243" y="828214"/>
                  <a:pt x="275005" y="807217"/>
                </a:cubicBezTo>
                <a:cubicBezTo>
                  <a:pt x="303983" y="806075"/>
                  <a:pt x="504960" y="777363"/>
                  <a:pt x="587824" y="798183"/>
                </a:cubicBezTo>
                <a:cubicBezTo>
                  <a:pt x="598733" y="769336"/>
                  <a:pt x="682904" y="785912"/>
                  <a:pt x="651826" y="738326"/>
                </a:cubicBezTo>
                <a:cubicBezTo>
                  <a:pt x="688440" y="737850"/>
                  <a:pt x="753255" y="750384"/>
                  <a:pt x="727985" y="719814"/>
                </a:cubicBezTo>
                <a:cubicBezTo>
                  <a:pt x="739648" y="718737"/>
                  <a:pt x="775717" y="715075"/>
                  <a:pt x="778982" y="710130"/>
                </a:cubicBezTo>
                <a:cubicBezTo>
                  <a:pt x="779189" y="709395"/>
                  <a:pt x="849736" y="718709"/>
                  <a:pt x="849944" y="717975"/>
                </a:cubicBezTo>
                <a:lnTo>
                  <a:pt x="921659" y="712683"/>
                </a:lnTo>
                <a:lnTo>
                  <a:pt x="930946" y="734034"/>
                </a:lnTo>
                <a:lnTo>
                  <a:pt x="986250" y="713518"/>
                </a:lnTo>
                <a:lnTo>
                  <a:pt x="1013752" y="713349"/>
                </a:lnTo>
                <a:lnTo>
                  <a:pt x="1023734" y="718559"/>
                </a:lnTo>
                <a:cubicBezTo>
                  <a:pt x="1033291" y="721264"/>
                  <a:pt x="1045398" y="721382"/>
                  <a:pt x="1063207" y="715639"/>
                </a:cubicBezTo>
                <a:lnTo>
                  <a:pt x="1081980" y="738443"/>
                </a:lnTo>
                <a:lnTo>
                  <a:pt x="1218120" y="713268"/>
                </a:lnTo>
                <a:cubicBezTo>
                  <a:pt x="1230137" y="716150"/>
                  <a:pt x="1387179" y="685167"/>
                  <a:pt x="1397459" y="691178"/>
                </a:cubicBezTo>
                <a:cubicBezTo>
                  <a:pt x="1490025" y="704972"/>
                  <a:pt x="1465878" y="715592"/>
                  <a:pt x="1580688" y="693685"/>
                </a:cubicBezTo>
                <a:cubicBezTo>
                  <a:pt x="1607067" y="704367"/>
                  <a:pt x="1719477" y="658227"/>
                  <a:pt x="1772334" y="710628"/>
                </a:cubicBezTo>
                <a:cubicBezTo>
                  <a:pt x="1745536" y="644812"/>
                  <a:pt x="1976078" y="716424"/>
                  <a:pt x="2002561" y="659905"/>
                </a:cubicBezTo>
                <a:cubicBezTo>
                  <a:pt x="2045346" y="660345"/>
                  <a:pt x="2166676" y="654379"/>
                  <a:pt x="2135144" y="636489"/>
                </a:cubicBezTo>
                <a:cubicBezTo>
                  <a:pt x="2226022" y="620861"/>
                  <a:pt x="2361353" y="588467"/>
                  <a:pt x="2448505" y="578838"/>
                </a:cubicBezTo>
                <a:cubicBezTo>
                  <a:pt x="2446114" y="626857"/>
                  <a:pt x="2632278" y="528268"/>
                  <a:pt x="2658055" y="578715"/>
                </a:cubicBezTo>
                <a:cubicBezTo>
                  <a:pt x="2670795" y="573569"/>
                  <a:pt x="2682322" y="566993"/>
                  <a:pt x="2693698" y="560017"/>
                </a:cubicBezTo>
                <a:lnTo>
                  <a:pt x="2699673" y="556388"/>
                </a:lnTo>
                <a:lnTo>
                  <a:pt x="2727306" y="550686"/>
                </a:lnTo>
                <a:lnTo>
                  <a:pt x="2730451" y="538046"/>
                </a:lnTo>
                <a:lnTo>
                  <a:pt x="2768713" y="521563"/>
                </a:lnTo>
                <a:cubicBezTo>
                  <a:pt x="2783756" y="517092"/>
                  <a:pt x="2800788" y="514279"/>
                  <a:pt x="2820868" y="514148"/>
                </a:cubicBezTo>
                <a:cubicBezTo>
                  <a:pt x="2894791" y="532873"/>
                  <a:pt x="2981506" y="465495"/>
                  <a:pt x="3073635" y="491282"/>
                </a:cubicBezTo>
                <a:cubicBezTo>
                  <a:pt x="3106872" y="496612"/>
                  <a:pt x="3205785" y="487706"/>
                  <a:pt x="3222071" y="470547"/>
                </a:cubicBezTo>
                <a:cubicBezTo>
                  <a:pt x="3242193" y="465502"/>
                  <a:pt x="3267163" y="469124"/>
                  <a:pt x="3274069" y="451593"/>
                </a:cubicBezTo>
                <a:cubicBezTo>
                  <a:pt x="3286659" y="430153"/>
                  <a:pt x="3363648" y="455559"/>
                  <a:pt x="3349632" y="432571"/>
                </a:cubicBezTo>
                <a:lnTo>
                  <a:pt x="3479593" y="390425"/>
                </a:lnTo>
                <a:cubicBezTo>
                  <a:pt x="3546325" y="380108"/>
                  <a:pt x="3689266" y="375631"/>
                  <a:pt x="3750023" y="370666"/>
                </a:cubicBezTo>
                <a:cubicBezTo>
                  <a:pt x="3810780" y="365701"/>
                  <a:pt x="3796187" y="363985"/>
                  <a:pt x="3844133" y="360636"/>
                </a:cubicBezTo>
                <a:cubicBezTo>
                  <a:pt x="3892079" y="357287"/>
                  <a:pt x="4007004" y="338828"/>
                  <a:pt x="4037701" y="350573"/>
                </a:cubicBezTo>
                <a:cubicBezTo>
                  <a:pt x="4133026" y="338752"/>
                  <a:pt x="4159924" y="363178"/>
                  <a:pt x="4266740" y="361442"/>
                </a:cubicBezTo>
                <a:cubicBezTo>
                  <a:pt x="4385770" y="354362"/>
                  <a:pt x="4314535" y="340131"/>
                  <a:pt x="4430770" y="342631"/>
                </a:cubicBezTo>
                <a:cubicBezTo>
                  <a:pt x="4439969" y="322582"/>
                  <a:pt x="4478290" y="314633"/>
                  <a:pt x="4512664" y="319936"/>
                </a:cubicBezTo>
                <a:cubicBezTo>
                  <a:pt x="4570011" y="315126"/>
                  <a:pt x="4549085" y="269587"/>
                  <a:pt x="4616423" y="290902"/>
                </a:cubicBezTo>
                <a:cubicBezTo>
                  <a:pt x="4599641" y="270265"/>
                  <a:pt x="4692085" y="269204"/>
                  <a:pt x="4691675" y="253999"/>
                </a:cubicBezTo>
                <a:lnTo>
                  <a:pt x="4689051" y="250956"/>
                </a:lnTo>
                <a:lnTo>
                  <a:pt x="4719994" y="245295"/>
                </a:lnTo>
                <a:cubicBezTo>
                  <a:pt x="4732635" y="242763"/>
                  <a:pt x="4745300" y="240323"/>
                  <a:pt x="4752894" y="239863"/>
                </a:cubicBezTo>
                <a:lnTo>
                  <a:pt x="4769329" y="233573"/>
                </a:lnTo>
                <a:lnTo>
                  <a:pt x="4775634" y="234051"/>
                </a:lnTo>
                <a:lnTo>
                  <a:pt x="4790452" y="233560"/>
                </a:lnTo>
                <a:lnTo>
                  <a:pt x="4789062" y="241912"/>
                </a:lnTo>
                <a:cubicBezTo>
                  <a:pt x="4786342" y="249920"/>
                  <a:pt x="4804560" y="248619"/>
                  <a:pt x="4827826" y="246965"/>
                </a:cubicBezTo>
                <a:cubicBezTo>
                  <a:pt x="4875782" y="239557"/>
                  <a:pt x="4874112" y="283401"/>
                  <a:pt x="4892569" y="249921"/>
                </a:cubicBezTo>
                <a:lnTo>
                  <a:pt x="4896611" y="240436"/>
                </a:lnTo>
                <a:lnTo>
                  <a:pt x="4917286" y="243647"/>
                </a:lnTo>
                <a:cubicBezTo>
                  <a:pt x="4944584" y="247520"/>
                  <a:pt x="5004445" y="259177"/>
                  <a:pt x="5060397" y="263676"/>
                </a:cubicBezTo>
                <a:cubicBezTo>
                  <a:pt x="5093356" y="238577"/>
                  <a:pt x="5149615" y="249939"/>
                  <a:pt x="5244719" y="245243"/>
                </a:cubicBezTo>
                <a:cubicBezTo>
                  <a:pt x="5280563" y="216460"/>
                  <a:pt x="5287005" y="287909"/>
                  <a:pt x="5358056" y="247236"/>
                </a:cubicBezTo>
                <a:cubicBezTo>
                  <a:pt x="5361752" y="250245"/>
                  <a:pt x="5403312" y="238203"/>
                  <a:pt x="5426496" y="235130"/>
                </a:cubicBezTo>
                <a:cubicBezTo>
                  <a:pt x="5449679" y="232057"/>
                  <a:pt x="5473549" y="245599"/>
                  <a:pt x="5497161" y="228796"/>
                </a:cubicBezTo>
                <a:cubicBezTo>
                  <a:pt x="5639351" y="214989"/>
                  <a:pt x="5707050" y="169433"/>
                  <a:pt x="5923732" y="187376"/>
                </a:cubicBezTo>
                <a:cubicBezTo>
                  <a:pt x="5980821" y="181528"/>
                  <a:pt x="6140195" y="184371"/>
                  <a:pt x="6194152" y="151760"/>
                </a:cubicBezTo>
                <a:cubicBezTo>
                  <a:pt x="6187280" y="177771"/>
                  <a:pt x="6304222" y="153398"/>
                  <a:pt x="6281379" y="181614"/>
                </a:cubicBezTo>
                <a:cubicBezTo>
                  <a:pt x="6321899" y="201807"/>
                  <a:pt x="6335111" y="162578"/>
                  <a:pt x="6374947" y="179787"/>
                </a:cubicBezTo>
                <a:cubicBezTo>
                  <a:pt x="6417404" y="181324"/>
                  <a:pt x="6402484" y="169682"/>
                  <a:pt x="6448518" y="164366"/>
                </a:cubicBezTo>
                <a:cubicBezTo>
                  <a:pt x="6504958" y="162476"/>
                  <a:pt x="6493438" y="111191"/>
                  <a:pt x="6544700" y="167149"/>
                </a:cubicBezTo>
                <a:cubicBezTo>
                  <a:pt x="6601507" y="148685"/>
                  <a:pt x="6566269" y="164374"/>
                  <a:pt x="6648353" y="172238"/>
                </a:cubicBezTo>
                <a:cubicBezTo>
                  <a:pt x="6680008" y="155211"/>
                  <a:pt x="6707960" y="160661"/>
                  <a:pt x="6736227" y="173204"/>
                </a:cubicBezTo>
                <a:cubicBezTo>
                  <a:pt x="6813963" y="164272"/>
                  <a:pt x="6888143" y="181284"/>
                  <a:pt x="6977218" y="184277"/>
                </a:cubicBezTo>
                <a:cubicBezTo>
                  <a:pt x="7040424" y="188306"/>
                  <a:pt x="7000291" y="215076"/>
                  <a:pt x="7065221" y="227519"/>
                </a:cubicBezTo>
                <a:cubicBezTo>
                  <a:pt x="7130151" y="239962"/>
                  <a:pt x="7277790" y="252523"/>
                  <a:pt x="7366801" y="258938"/>
                </a:cubicBezTo>
                <a:cubicBezTo>
                  <a:pt x="7377311" y="252420"/>
                  <a:pt x="7435314" y="238566"/>
                  <a:pt x="7433745" y="246959"/>
                </a:cubicBezTo>
                <a:cubicBezTo>
                  <a:pt x="7446076" y="243878"/>
                  <a:pt x="7639946" y="245807"/>
                  <a:pt x="7644411" y="258974"/>
                </a:cubicBezTo>
                <a:cubicBezTo>
                  <a:pt x="7708015" y="258000"/>
                  <a:pt x="7770249" y="247712"/>
                  <a:pt x="7825110" y="229097"/>
                </a:cubicBezTo>
                <a:cubicBezTo>
                  <a:pt x="7908941" y="220202"/>
                  <a:pt x="8092134" y="211504"/>
                  <a:pt x="8163955" y="205605"/>
                </a:cubicBezTo>
                <a:cubicBezTo>
                  <a:pt x="8183007" y="196598"/>
                  <a:pt x="8225048" y="207087"/>
                  <a:pt x="8256033" y="193701"/>
                </a:cubicBezTo>
                <a:cubicBezTo>
                  <a:pt x="8334440" y="185293"/>
                  <a:pt x="8474968" y="164062"/>
                  <a:pt x="8551625" y="161505"/>
                </a:cubicBezTo>
                <a:cubicBezTo>
                  <a:pt x="8649083" y="153078"/>
                  <a:pt x="8607056" y="154741"/>
                  <a:pt x="8683515" y="143137"/>
                </a:cubicBezTo>
                <a:cubicBezTo>
                  <a:pt x="8746256" y="121084"/>
                  <a:pt x="8897706" y="99547"/>
                  <a:pt x="9002103" y="85529"/>
                </a:cubicBezTo>
                <a:cubicBezTo>
                  <a:pt x="9018826" y="50490"/>
                  <a:pt x="9112524" y="108345"/>
                  <a:pt x="9110856" y="70985"/>
                </a:cubicBezTo>
                <a:cubicBezTo>
                  <a:pt x="9148189" y="94238"/>
                  <a:pt x="9209809" y="53273"/>
                  <a:pt x="9268817" y="53070"/>
                </a:cubicBezTo>
                <a:cubicBezTo>
                  <a:pt x="9279135" y="35985"/>
                  <a:pt x="9292736" y="36508"/>
                  <a:pt x="9316667" y="45035"/>
                </a:cubicBezTo>
                <a:cubicBezTo>
                  <a:pt x="9352186" y="45850"/>
                  <a:pt x="9390008" y="39787"/>
                  <a:pt x="9428209" y="29911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D75EB-AD85-1314-FE27-415E59855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6" y="548640"/>
            <a:ext cx="9543405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0750E-A883-861B-7E0D-F21613FAB8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57987" y="2431765"/>
            <a:ext cx="8276026" cy="33200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70F42-9F47-BA6E-4909-80380C0A254E}"/>
              </a:ext>
            </a:extLst>
          </p:cNvPr>
          <p:cNvSpPr txBox="1"/>
          <p:nvPr/>
        </p:nvSpPr>
        <p:spPr>
          <a:xfrm>
            <a:off x="1354237" y="2212665"/>
            <a:ext cx="954340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Confirm stroke risk in patients with atrial fibrillation.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Identify patients with atrial fibrillation with reason to seek non-pharmacologic alternatives to OACs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Discuss transcatheter approach to treatment of patients with atrial fibrillation with reason to seek non-pharmacologic alternatives to OAC. </a:t>
            </a:r>
          </a:p>
        </p:txBody>
      </p:sp>
    </p:spTree>
    <p:extLst>
      <p:ext uri="{BB962C8B-B14F-4D97-AF65-F5344CB8AC3E}">
        <p14:creationId xmlns:p14="http://schemas.microsoft.com/office/powerpoint/2010/main" val="349055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Atrial Fibrillation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  <a:cs typeface="+mn-cs"/>
              </a:rPr>
              <a:t>Most common arrythmia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2400" dirty="0">
                <a:latin typeface="+mn-lt"/>
                <a:cs typeface="+mn-cs"/>
              </a:rPr>
              <a:t>ECG: 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cs typeface="+mn-cs"/>
              </a:rPr>
              <a:t>- </a:t>
            </a:r>
            <a:r>
              <a:rPr lang="en-US" sz="2400" dirty="0" err="1">
                <a:latin typeface="+mn-lt"/>
                <a:cs typeface="+mn-cs"/>
              </a:rPr>
              <a:t>Irreg</a:t>
            </a:r>
            <a:r>
              <a:rPr lang="en-US" sz="2400" dirty="0">
                <a:latin typeface="+mn-lt"/>
                <a:cs typeface="+mn-cs"/>
              </a:rPr>
              <a:t>/Reg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cs typeface="+mn-cs"/>
              </a:rPr>
              <a:t>- P waves replaced by fibrillatory waves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cs typeface="+mn-cs"/>
              </a:rPr>
              <a:t>- Rate may vary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C8E787-DE6E-FA4C-1F33-4AD099AAA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457" y="971120"/>
            <a:ext cx="6155141" cy="493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5C287-EA5B-AE99-A4D5-87A684713497}"/>
              </a:ext>
            </a:extLst>
          </p:cNvPr>
          <p:cNvSpPr txBox="1"/>
          <p:nvPr/>
        </p:nvSpPr>
        <p:spPr>
          <a:xfrm>
            <a:off x="9808268" y="6343649"/>
            <a:ext cx="1792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heart &amp; diving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(n.d.).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0583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8C7B57-2EE1-4B69-3081-01820D21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C874E60C-4DED-D14C-26FF-8FC8BF795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89254A11-69BF-A4ED-10D9-E643427C9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BB423-B405-E4EF-4AE1-8B08DF3E3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190" y="2049369"/>
            <a:ext cx="3616913" cy="1379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big deal?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31FE7-F781-EC12-9B88-35B2B7F60AAA}"/>
              </a:ext>
            </a:extLst>
          </p:cNvPr>
          <p:cNvSpPr txBox="1"/>
          <p:nvPr/>
        </p:nvSpPr>
        <p:spPr>
          <a:xfrm>
            <a:off x="5802086" y="1536174"/>
            <a:ext cx="5714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According to the CDC (2022), stroke remains the 5</a:t>
            </a:r>
            <a:r>
              <a:rPr lang="en-US" sz="2400" b="1" baseline="30000" dirty="0"/>
              <a:t>th</a:t>
            </a:r>
            <a:r>
              <a:rPr lang="en-US" sz="2400" b="1" dirty="0"/>
              <a:t> leading cause of death in the U.S. 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&gt;90% of embolic strokes that originate from the heart come from the LAA (</a:t>
            </a:r>
            <a:r>
              <a:rPr lang="en-US" sz="2400" b="1" dirty="0">
                <a:effectLst/>
                <a:latin typeface="+mn-lt"/>
                <a:ea typeface="Times New Roman" panose="02020603050405020304" pitchFamily="18" charset="0"/>
              </a:rPr>
              <a:t>Boston Scientific. (n.d.).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3638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2CD66-A1C0-C57A-0317-CC25B0857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Stroke Risk Stratification</a:t>
            </a:r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11ABB0-4099-508E-AB64-1471FEC59A62}"/>
              </a:ext>
            </a:extLst>
          </p:cNvPr>
          <p:cNvSpPr txBox="1"/>
          <p:nvPr/>
        </p:nvSpPr>
        <p:spPr>
          <a:xfrm>
            <a:off x="8039101" y="5961101"/>
            <a:ext cx="2540160" cy="41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050" b="0" dirty="0">
                <a:effectLst/>
                <a:latin typeface="+mn-lt"/>
              </a:rPr>
              <a:t>Patient screening and referral form. (2021).</a:t>
            </a:r>
            <a:endParaRPr lang="en-US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E964D-746F-7AD0-4EEF-3DF9F9B0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47" y="1462194"/>
            <a:ext cx="10449906" cy="451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1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790562-39CF-D425-6724-582704EB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9D1F5DF-E1F8-678E-45D4-539E47AB3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CE5529-6334-60CE-5B43-003D7701C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79720"/>
            <a:ext cx="12192000" cy="3378280"/>
          </a:xfrm>
          <a:custGeom>
            <a:avLst/>
            <a:gdLst>
              <a:gd name="connsiteX0" fmla="*/ 0 w 12192000"/>
              <a:gd name="connsiteY0" fmla="*/ 0 h 3378280"/>
              <a:gd name="connsiteX1" fmla="*/ 13973 w 12192000"/>
              <a:gd name="connsiteY1" fmla="*/ 3431 h 3378280"/>
              <a:gd name="connsiteX2" fmla="*/ 86774 w 12192000"/>
              <a:gd name="connsiteY2" fmla="*/ 43536 h 3378280"/>
              <a:gd name="connsiteX3" fmla="*/ 229780 w 12192000"/>
              <a:gd name="connsiteY3" fmla="*/ 145557 h 3378280"/>
              <a:gd name="connsiteX4" fmla="*/ 302639 w 12192000"/>
              <a:gd name="connsiteY4" fmla="*/ 203425 h 3378280"/>
              <a:gd name="connsiteX5" fmla="*/ 348081 w 12192000"/>
              <a:gd name="connsiteY5" fmla="*/ 187174 h 3378280"/>
              <a:gd name="connsiteX6" fmla="*/ 436950 w 12192000"/>
              <a:gd name="connsiteY6" fmla="*/ 184066 h 3378280"/>
              <a:gd name="connsiteX7" fmla="*/ 501693 w 12192000"/>
              <a:gd name="connsiteY7" fmla="*/ 233225 h 3378280"/>
              <a:gd name="connsiteX8" fmla="*/ 557201 w 12192000"/>
              <a:gd name="connsiteY8" fmla="*/ 312390 h 3378280"/>
              <a:gd name="connsiteX9" fmla="*/ 617648 w 12192000"/>
              <a:gd name="connsiteY9" fmla="*/ 333897 h 3378280"/>
              <a:gd name="connsiteX10" fmla="*/ 692332 w 12192000"/>
              <a:gd name="connsiteY10" fmla="*/ 386327 h 3378280"/>
              <a:gd name="connsiteX11" fmla="*/ 802009 w 12192000"/>
              <a:gd name="connsiteY11" fmla="*/ 419027 h 3378280"/>
              <a:gd name="connsiteX12" fmla="*/ 914003 w 12192000"/>
              <a:gd name="connsiteY12" fmla="*/ 475419 h 3378280"/>
              <a:gd name="connsiteX13" fmla="*/ 938561 w 12192000"/>
              <a:gd name="connsiteY13" fmla="*/ 472887 h 3378280"/>
              <a:gd name="connsiteX14" fmla="*/ 1035683 w 12192000"/>
              <a:gd name="connsiteY14" fmla="*/ 486697 h 3378280"/>
              <a:gd name="connsiteX15" fmla="*/ 1035757 w 12192000"/>
              <a:gd name="connsiteY15" fmla="*/ 486731 h 3378280"/>
              <a:gd name="connsiteX16" fmla="*/ 1074336 w 12192000"/>
              <a:gd name="connsiteY16" fmla="*/ 494465 h 3378280"/>
              <a:gd name="connsiteX17" fmla="*/ 1285084 w 12192000"/>
              <a:gd name="connsiteY17" fmla="*/ 589112 h 3378280"/>
              <a:gd name="connsiteX18" fmla="*/ 1409116 w 12192000"/>
              <a:gd name="connsiteY18" fmla="*/ 656332 h 3378280"/>
              <a:gd name="connsiteX19" fmla="*/ 1533725 w 12192000"/>
              <a:gd name="connsiteY19" fmla="*/ 699179 h 3378280"/>
              <a:gd name="connsiteX20" fmla="*/ 1636242 w 12192000"/>
              <a:gd name="connsiteY20" fmla="*/ 741533 h 3378280"/>
              <a:gd name="connsiteX21" fmla="*/ 1704848 w 12192000"/>
              <a:gd name="connsiteY21" fmla="*/ 770749 h 3378280"/>
              <a:gd name="connsiteX22" fmla="*/ 1718292 w 12192000"/>
              <a:gd name="connsiteY22" fmla="*/ 781051 h 3378280"/>
              <a:gd name="connsiteX23" fmla="*/ 1720835 w 12192000"/>
              <a:gd name="connsiteY23" fmla="*/ 781117 h 3378280"/>
              <a:gd name="connsiteX24" fmla="*/ 1753341 w 12192000"/>
              <a:gd name="connsiteY24" fmla="*/ 800301 h 3378280"/>
              <a:gd name="connsiteX25" fmla="*/ 1775454 w 12192000"/>
              <a:gd name="connsiteY25" fmla="*/ 815182 h 3378280"/>
              <a:gd name="connsiteX26" fmla="*/ 1781011 w 12192000"/>
              <a:gd name="connsiteY26" fmla="*/ 816068 h 3378280"/>
              <a:gd name="connsiteX27" fmla="*/ 1817738 w 12192000"/>
              <a:gd name="connsiteY27" fmla="*/ 834926 h 3378280"/>
              <a:gd name="connsiteX28" fmla="*/ 1830702 w 12192000"/>
              <a:gd name="connsiteY28" fmla="*/ 836485 h 3378280"/>
              <a:gd name="connsiteX29" fmla="*/ 1853950 w 12192000"/>
              <a:gd name="connsiteY29" fmla="*/ 841519 h 3378280"/>
              <a:gd name="connsiteX30" fmla="*/ 1915890 w 12192000"/>
              <a:gd name="connsiteY30" fmla="*/ 841983 h 3378280"/>
              <a:gd name="connsiteX31" fmla="*/ 1960900 w 12192000"/>
              <a:gd name="connsiteY31" fmla="*/ 865789 h 3378280"/>
              <a:gd name="connsiteX32" fmla="*/ 1961217 w 12192000"/>
              <a:gd name="connsiteY32" fmla="*/ 865662 h 3378280"/>
              <a:gd name="connsiteX33" fmla="*/ 1969825 w 12192000"/>
              <a:gd name="connsiteY33" fmla="*/ 869049 h 3378280"/>
              <a:gd name="connsiteX34" fmla="*/ 1975234 w 12192000"/>
              <a:gd name="connsiteY34" fmla="*/ 872329 h 3378280"/>
              <a:gd name="connsiteX35" fmla="*/ 1990485 w 12192000"/>
              <a:gd name="connsiteY35" fmla="*/ 879288 h 3378280"/>
              <a:gd name="connsiteX36" fmla="*/ 1996793 w 12192000"/>
              <a:gd name="connsiteY36" fmla="*/ 880361 h 3378280"/>
              <a:gd name="connsiteX37" fmla="*/ 2055091 w 12192000"/>
              <a:gd name="connsiteY37" fmla="*/ 872818 h 3378280"/>
              <a:gd name="connsiteX38" fmla="*/ 2165143 w 12192000"/>
              <a:gd name="connsiteY38" fmla="*/ 892293 h 3378280"/>
              <a:gd name="connsiteX39" fmla="*/ 2274196 w 12192000"/>
              <a:gd name="connsiteY39" fmla="*/ 914768 h 3378280"/>
              <a:gd name="connsiteX40" fmla="*/ 2383986 w 12192000"/>
              <a:gd name="connsiteY40" fmla="*/ 934891 h 3378280"/>
              <a:gd name="connsiteX41" fmla="*/ 2420278 w 12192000"/>
              <a:gd name="connsiteY41" fmla="*/ 933890 h 3378280"/>
              <a:gd name="connsiteX42" fmla="*/ 2426203 w 12192000"/>
              <a:gd name="connsiteY42" fmla="*/ 933891 h 3378280"/>
              <a:gd name="connsiteX43" fmla="*/ 2448674 w 12192000"/>
              <a:gd name="connsiteY43" fmla="*/ 941056 h 3378280"/>
              <a:gd name="connsiteX44" fmla="*/ 2457640 w 12192000"/>
              <a:gd name="connsiteY44" fmla="*/ 943105 h 3378280"/>
              <a:gd name="connsiteX45" fmla="*/ 2457852 w 12192000"/>
              <a:gd name="connsiteY45" fmla="*/ 942912 h 3378280"/>
              <a:gd name="connsiteX46" fmla="*/ 2466265 w 12192000"/>
              <a:gd name="connsiteY46" fmla="*/ 945310 h 3378280"/>
              <a:gd name="connsiteX47" fmla="*/ 2507496 w 12192000"/>
              <a:gd name="connsiteY47" fmla="*/ 960111 h 3378280"/>
              <a:gd name="connsiteX48" fmla="*/ 2561127 w 12192000"/>
              <a:gd name="connsiteY48" fmla="*/ 949411 h 3378280"/>
              <a:gd name="connsiteX49" fmla="*/ 2583467 w 12192000"/>
              <a:gd name="connsiteY49" fmla="*/ 950570 h 3378280"/>
              <a:gd name="connsiteX50" fmla="*/ 2595361 w 12192000"/>
              <a:gd name="connsiteY50" fmla="*/ 949884 h 3378280"/>
              <a:gd name="connsiteX51" fmla="*/ 2596075 w 12192000"/>
              <a:gd name="connsiteY51" fmla="*/ 949000 h 3378280"/>
              <a:gd name="connsiteX52" fmla="*/ 2666638 w 12192000"/>
              <a:gd name="connsiteY52" fmla="*/ 975095 h 3378280"/>
              <a:gd name="connsiteX53" fmla="*/ 2703393 w 12192000"/>
              <a:gd name="connsiteY53" fmla="*/ 989635 h 3378280"/>
              <a:gd name="connsiteX54" fmla="*/ 2705616 w 12192000"/>
              <a:gd name="connsiteY54" fmla="*/ 989244 h 3378280"/>
              <a:gd name="connsiteX55" fmla="*/ 2721898 w 12192000"/>
              <a:gd name="connsiteY55" fmla="*/ 997777 h 3378280"/>
              <a:gd name="connsiteX56" fmla="*/ 2735669 w 12192000"/>
              <a:gd name="connsiteY56" fmla="*/ 1009612 h 3378280"/>
              <a:gd name="connsiteX57" fmla="*/ 2857526 w 12192000"/>
              <a:gd name="connsiteY57" fmla="*/ 1030627 h 3378280"/>
              <a:gd name="connsiteX58" fmla="*/ 3021918 w 12192000"/>
              <a:gd name="connsiteY58" fmla="*/ 1088093 h 3378280"/>
              <a:gd name="connsiteX59" fmla="*/ 3155458 w 12192000"/>
              <a:gd name="connsiteY59" fmla="*/ 1121618 h 3378280"/>
              <a:gd name="connsiteX60" fmla="*/ 3328229 w 12192000"/>
              <a:gd name="connsiteY60" fmla="*/ 1155903 h 3378280"/>
              <a:gd name="connsiteX61" fmla="*/ 3448440 w 12192000"/>
              <a:gd name="connsiteY61" fmla="*/ 1184343 h 3378280"/>
              <a:gd name="connsiteX62" fmla="*/ 3499287 w 12192000"/>
              <a:gd name="connsiteY62" fmla="*/ 1209472 h 3378280"/>
              <a:gd name="connsiteX63" fmla="*/ 3520027 w 12192000"/>
              <a:gd name="connsiteY63" fmla="*/ 1207338 h 3378280"/>
              <a:gd name="connsiteX64" fmla="*/ 3523594 w 12192000"/>
              <a:gd name="connsiteY64" fmla="*/ 1206755 h 3378280"/>
              <a:gd name="connsiteX65" fmla="*/ 3538013 w 12192000"/>
              <a:gd name="connsiteY65" fmla="*/ 1209066 h 3378280"/>
              <a:gd name="connsiteX66" fmla="*/ 3541918 w 12192000"/>
              <a:gd name="connsiteY66" fmla="*/ 1203922 h 3378280"/>
              <a:gd name="connsiteX67" fmla="*/ 3590082 w 12192000"/>
              <a:gd name="connsiteY67" fmla="*/ 1209115 h 3378280"/>
              <a:gd name="connsiteX68" fmla="*/ 3716445 w 12192000"/>
              <a:gd name="connsiteY68" fmla="*/ 1243431 h 3378280"/>
              <a:gd name="connsiteX69" fmla="*/ 3792028 w 12192000"/>
              <a:gd name="connsiteY69" fmla="*/ 1260288 h 3378280"/>
              <a:gd name="connsiteX70" fmla="*/ 3820707 w 12192000"/>
              <a:gd name="connsiteY70" fmla="*/ 1260924 h 3378280"/>
              <a:gd name="connsiteX71" fmla="*/ 3860784 w 12192000"/>
              <a:gd name="connsiteY71" fmla="*/ 1265692 h 3378280"/>
              <a:gd name="connsiteX72" fmla="*/ 3997310 w 12192000"/>
              <a:gd name="connsiteY72" fmla="*/ 1281176 h 3378280"/>
              <a:gd name="connsiteX73" fmla="*/ 4040665 w 12192000"/>
              <a:gd name="connsiteY73" fmla="*/ 1291934 h 3378280"/>
              <a:gd name="connsiteX74" fmla="*/ 4046831 w 12192000"/>
              <a:gd name="connsiteY74" fmla="*/ 1293910 h 3378280"/>
              <a:gd name="connsiteX75" fmla="*/ 4095847 w 12192000"/>
              <a:gd name="connsiteY75" fmla="*/ 1316851 h 3378280"/>
              <a:gd name="connsiteX76" fmla="*/ 4101945 w 12192000"/>
              <a:gd name="connsiteY76" fmla="*/ 1313869 h 3378280"/>
              <a:gd name="connsiteX77" fmla="*/ 4119420 w 12192000"/>
              <a:gd name="connsiteY77" fmla="*/ 1313965 h 3378280"/>
              <a:gd name="connsiteX78" fmla="*/ 4131728 w 12192000"/>
              <a:gd name="connsiteY78" fmla="*/ 1322978 h 3378280"/>
              <a:gd name="connsiteX79" fmla="*/ 4193827 w 12192000"/>
              <a:gd name="connsiteY79" fmla="*/ 1350222 h 3378280"/>
              <a:gd name="connsiteX80" fmla="*/ 4286157 w 12192000"/>
              <a:gd name="connsiteY80" fmla="*/ 1385101 h 3378280"/>
              <a:gd name="connsiteX81" fmla="*/ 4298907 w 12192000"/>
              <a:gd name="connsiteY81" fmla="*/ 1394396 h 3378280"/>
              <a:gd name="connsiteX82" fmla="*/ 4323224 w 12192000"/>
              <a:gd name="connsiteY82" fmla="*/ 1403133 h 3378280"/>
              <a:gd name="connsiteX83" fmla="*/ 4404439 w 12192000"/>
              <a:gd name="connsiteY83" fmla="*/ 1417252 h 3378280"/>
              <a:gd name="connsiteX84" fmla="*/ 4423989 w 12192000"/>
              <a:gd name="connsiteY84" fmla="*/ 1410448 h 3378280"/>
              <a:gd name="connsiteX85" fmla="*/ 4427300 w 12192000"/>
              <a:gd name="connsiteY85" fmla="*/ 1409068 h 3378280"/>
              <a:gd name="connsiteX86" fmla="*/ 4441847 w 12192000"/>
              <a:gd name="connsiteY86" fmla="*/ 1408029 h 3378280"/>
              <a:gd name="connsiteX87" fmla="*/ 4444331 w 12192000"/>
              <a:gd name="connsiteY87" fmla="*/ 1402133 h 3378280"/>
              <a:gd name="connsiteX88" fmla="*/ 4492293 w 12192000"/>
              <a:gd name="connsiteY88" fmla="*/ 1396205 h 3378280"/>
              <a:gd name="connsiteX89" fmla="*/ 4623335 w 12192000"/>
              <a:gd name="connsiteY89" fmla="*/ 1400793 h 3378280"/>
              <a:gd name="connsiteX90" fmla="*/ 4700790 w 12192000"/>
              <a:gd name="connsiteY90" fmla="*/ 1399970 h 3378280"/>
              <a:gd name="connsiteX91" fmla="*/ 4728732 w 12192000"/>
              <a:gd name="connsiteY91" fmla="*/ 1394050 h 3378280"/>
              <a:gd name="connsiteX92" fmla="*/ 4768749 w 12192000"/>
              <a:gd name="connsiteY92" fmla="*/ 1389553 h 3378280"/>
              <a:gd name="connsiteX93" fmla="*/ 4838227 w 12192000"/>
              <a:gd name="connsiteY93" fmla="*/ 1377273 h 3378280"/>
              <a:gd name="connsiteX94" fmla="*/ 4904889 w 12192000"/>
              <a:gd name="connsiteY94" fmla="*/ 1373499 h 3378280"/>
              <a:gd name="connsiteX95" fmla="*/ 4949597 w 12192000"/>
              <a:gd name="connsiteY95" fmla="*/ 1374085 h 3378280"/>
              <a:gd name="connsiteX96" fmla="*/ 4956064 w 12192000"/>
              <a:gd name="connsiteY96" fmla="*/ 1374603 h 3378280"/>
              <a:gd name="connsiteX97" fmla="*/ 5009322 w 12192000"/>
              <a:gd name="connsiteY97" fmla="*/ 1385751 h 3378280"/>
              <a:gd name="connsiteX98" fmla="*/ 5014476 w 12192000"/>
              <a:gd name="connsiteY98" fmla="*/ 1381460 h 3378280"/>
              <a:gd name="connsiteX99" fmla="*/ 5031428 w 12192000"/>
              <a:gd name="connsiteY99" fmla="*/ 1377570 h 3378280"/>
              <a:gd name="connsiteX100" fmla="*/ 5045619 w 12192000"/>
              <a:gd name="connsiteY100" fmla="*/ 1383532 h 3378280"/>
              <a:gd name="connsiteX101" fmla="*/ 5112635 w 12192000"/>
              <a:gd name="connsiteY101" fmla="*/ 1395891 h 3378280"/>
              <a:gd name="connsiteX102" fmla="*/ 5210851 w 12192000"/>
              <a:gd name="connsiteY102" fmla="*/ 1408784 h 3378280"/>
              <a:gd name="connsiteX103" fmla="*/ 5225543 w 12192000"/>
              <a:gd name="connsiteY103" fmla="*/ 1414923 h 3378280"/>
              <a:gd name="connsiteX104" fmla="*/ 5321696 w 12192000"/>
              <a:gd name="connsiteY104" fmla="*/ 1432414 h 3378280"/>
              <a:gd name="connsiteX105" fmla="*/ 5372327 w 12192000"/>
              <a:gd name="connsiteY105" fmla="*/ 1436597 h 3378280"/>
              <a:gd name="connsiteX106" fmla="*/ 5378149 w 12192000"/>
              <a:gd name="connsiteY106" fmla="*/ 1431785 h 3378280"/>
              <a:gd name="connsiteX107" fmla="*/ 5393069 w 12192000"/>
              <a:gd name="connsiteY107" fmla="*/ 1433737 h 3378280"/>
              <a:gd name="connsiteX108" fmla="*/ 5527621 w 12192000"/>
              <a:gd name="connsiteY108" fmla="*/ 1458786 h 3378280"/>
              <a:gd name="connsiteX109" fmla="*/ 5680585 w 12192000"/>
              <a:gd name="connsiteY109" fmla="*/ 1498233 h 3378280"/>
              <a:gd name="connsiteX110" fmla="*/ 5783795 w 12192000"/>
              <a:gd name="connsiteY110" fmla="*/ 1499932 h 3378280"/>
              <a:gd name="connsiteX111" fmla="*/ 6016525 w 12192000"/>
              <a:gd name="connsiteY111" fmla="*/ 1577292 h 3378280"/>
              <a:gd name="connsiteX112" fmla="*/ 6186598 w 12192000"/>
              <a:gd name="connsiteY112" fmla="*/ 1606065 h 3378280"/>
              <a:gd name="connsiteX113" fmla="*/ 6197872 w 12192000"/>
              <a:gd name="connsiteY113" fmla="*/ 1616845 h 3378280"/>
              <a:gd name="connsiteX114" fmla="*/ 6212885 w 12192000"/>
              <a:gd name="connsiteY114" fmla="*/ 1624535 h 3378280"/>
              <a:gd name="connsiteX115" fmla="*/ 6319240 w 12192000"/>
              <a:gd name="connsiteY115" fmla="*/ 1660375 h 3378280"/>
              <a:gd name="connsiteX116" fmla="*/ 6333397 w 12192000"/>
              <a:gd name="connsiteY116" fmla="*/ 1658763 h 3378280"/>
              <a:gd name="connsiteX117" fmla="*/ 6357266 w 12192000"/>
              <a:gd name="connsiteY117" fmla="*/ 1659543 h 3378280"/>
              <a:gd name="connsiteX118" fmla="*/ 6418740 w 12192000"/>
              <a:gd name="connsiteY118" fmla="*/ 1648944 h 3378280"/>
              <a:gd name="connsiteX119" fmla="*/ 6458877 w 12192000"/>
              <a:gd name="connsiteY119" fmla="*/ 1662117 h 3378280"/>
              <a:gd name="connsiteX120" fmla="*/ 6467254 w 12192000"/>
              <a:gd name="connsiteY120" fmla="*/ 1664227 h 3378280"/>
              <a:gd name="connsiteX121" fmla="*/ 6467545 w 12192000"/>
              <a:gd name="connsiteY121" fmla="*/ 1664046 h 3378280"/>
              <a:gd name="connsiteX122" fmla="*/ 6476635 w 12192000"/>
              <a:gd name="connsiteY122" fmla="*/ 1665826 h 3378280"/>
              <a:gd name="connsiteX123" fmla="*/ 6482535 w 12192000"/>
              <a:gd name="connsiteY123" fmla="*/ 1668074 h 3378280"/>
              <a:gd name="connsiteX124" fmla="*/ 6498791 w 12192000"/>
              <a:gd name="connsiteY124" fmla="*/ 1672167 h 3378280"/>
              <a:gd name="connsiteX125" fmla="*/ 6505220 w 12192000"/>
              <a:gd name="connsiteY125" fmla="*/ 1672092 h 3378280"/>
              <a:gd name="connsiteX126" fmla="*/ 6508969 w 12192000"/>
              <a:gd name="connsiteY126" fmla="*/ 1669922 h 3378280"/>
              <a:gd name="connsiteX127" fmla="*/ 6544886 w 12192000"/>
              <a:gd name="connsiteY127" fmla="*/ 1670695 h 3378280"/>
              <a:gd name="connsiteX128" fmla="*/ 6617859 w 12192000"/>
              <a:gd name="connsiteY128" fmla="*/ 1679453 h 3378280"/>
              <a:gd name="connsiteX129" fmla="*/ 6657726 w 12192000"/>
              <a:gd name="connsiteY129" fmla="*/ 1687906 h 3378280"/>
              <a:gd name="connsiteX130" fmla="*/ 6769041 w 12192000"/>
              <a:gd name="connsiteY130" fmla="*/ 1707304 h 3378280"/>
              <a:gd name="connsiteX131" fmla="*/ 6882368 w 12192000"/>
              <a:gd name="connsiteY131" fmla="*/ 1723914 h 3378280"/>
              <a:gd name="connsiteX132" fmla="*/ 6968822 w 12192000"/>
              <a:gd name="connsiteY132" fmla="*/ 1723334 h 3378280"/>
              <a:gd name="connsiteX133" fmla="*/ 6973672 w 12192000"/>
              <a:gd name="connsiteY133" fmla="*/ 1726298 h 3378280"/>
              <a:gd name="connsiteX134" fmla="*/ 6981961 w 12192000"/>
              <a:gd name="connsiteY134" fmla="*/ 1729324 h 3378280"/>
              <a:gd name="connsiteX135" fmla="*/ 6982342 w 12192000"/>
              <a:gd name="connsiteY135" fmla="*/ 1729201 h 3378280"/>
              <a:gd name="connsiteX136" fmla="*/ 6989757 w 12192000"/>
              <a:gd name="connsiteY136" fmla="*/ 1732420 h 3378280"/>
              <a:gd name="connsiteX137" fmla="*/ 7023794 w 12192000"/>
              <a:gd name="connsiteY137" fmla="*/ 1750660 h 3378280"/>
              <a:gd name="connsiteX138" fmla="*/ 7090828 w 12192000"/>
              <a:gd name="connsiteY138" fmla="*/ 1750287 h 3378280"/>
              <a:gd name="connsiteX139" fmla="*/ 7114479 w 12192000"/>
              <a:gd name="connsiteY139" fmla="*/ 1754649 h 3378280"/>
              <a:gd name="connsiteX140" fmla="*/ 7162053 w 12192000"/>
              <a:gd name="connsiteY140" fmla="*/ 1772908 h 3378280"/>
              <a:gd name="connsiteX141" fmla="*/ 7167808 w 12192000"/>
              <a:gd name="connsiteY141" fmla="*/ 1773656 h 3378280"/>
              <a:gd name="connsiteX142" fmla="*/ 7187185 w 12192000"/>
              <a:gd name="connsiteY142" fmla="*/ 1787148 h 3378280"/>
              <a:gd name="connsiteX143" fmla="*/ 7216505 w 12192000"/>
              <a:gd name="connsiteY143" fmla="*/ 1804489 h 3378280"/>
              <a:gd name="connsiteX144" fmla="*/ 7219246 w 12192000"/>
              <a:gd name="connsiteY144" fmla="*/ 1804514 h 3378280"/>
              <a:gd name="connsiteX145" fmla="*/ 7230639 w 12192000"/>
              <a:gd name="connsiteY145" fmla="*/ 1813879 h 3378280"/>
              <a:gd name="connsiteX146" fmla="*/ 7236776 w 12192000"/>
              <a:gd name="connsiteY146" fmla="*/ 1825514 h 3378280"/>
              <a:gd name="connsiteX147" fmla="*/ 7394082 w 12192000"/>
              <a:gd name="connsiteY147" fmla="*/ 1877925 h 3378280"/>
              <a:gd name="connsiteX148" fmla="*/ 7505820 w 12192000"/>
              <a:gd name="connsiteY148" fmla="*/ 1933859 h 3378280"/>
              <a:gd name="connsiteX149" fmla="*/ 7572147 w 12192000"/>
              <a:gd name="connsiteY149" fmla="*/ 2003817 h 3378280"/>
              <a:gd name="connsiteX150" fmla="*/ 7828975 w 12192000"/>
              <a:gd name="connsiteY150" fmla="*/ 2061508 h 3378280"/>
              <a:gd name="connsiteX151" fmla="*/ 7886804 w 12192000"/>
              <a:gd name="connsiteY151" fmla="*/ 2075509 h 3378280"/>
              <a:gd name="connsiteX152" fmla="*/ 7923558 w 12192000"/>
              <a:gd name="connsiteY152" fmla="*/ 2103529 h 3378280"/>
              <a:gd name="connsiteX153" fmla="*/ 7947954 w 12192000"/>
              <a:gd name="connsiteY153" fmla="*/ 2104996 h 3378280"/>
              <a:gd name="connsiteX154" fmla="*/ 7952318 w 12192000"/>
              <a:gd name="connsiteY154" fmla="*/ 2105077 h 3378280"/>
              <a:gd name="connsiteX155" fmla="*/ 7966398 w 12192000"/>
              <a:gd name="connsiteY155" fmla="*/ 2109147 h 3378280"/>
              <a:gd name="connsiteX156" fmla="*/ 7974591 w 12192000"/>
              <a:gd name="connsiteY156" fmla="*/ 2105612 h 3378280"/>
              <a:gd name="connsiteX157" fmla="*/ 7998806 w 12192000"/>
              <a:gd name="connsiteY157" fmla="*/ 2108382 h 3378280"/>
              <a:gd name="connsiteX158" fmla="*/ 8023544 w 12192000"/>
              <a:gd name="connsiteY158" fmla="*/ 2117183 h 3378280"/>
              <a:gd name="connsiteX159" fmla="*/ 8136247 w 12192000"/>
              <a:gd name="connsiteY159" fmla="*/ 2164190 h 3378280"/>
              <a:gd name="connsiteX160" fmla="*/ 8206445 w 12192000"/>
              <a:gd name="connsiteY160" fmla="*/ 2189356 h 3378280"/>
              <a:gd name="connsiteX161" fmla="*/ 8237464 w 12192000"/>
              <a:gd name="connsiteY161" fmla="*/ 2194272 h 3378280"/>
              <a:gd name="connsiteX162" fmla="*/ 8277853 w 12192000"/>
              <a:gd name="connsiteY162" fmla="*/ 2204259 h 3378280"/>
              <a:gd name="connsiteX163" fmla="*/ 8352501 w 12192000"/>
              <a:gd name="connsiteY163" fmla="*/ 2218290 h 3378280"/>
              <a:gd name="connsiteX164" fmla="*/ 8446938 w 12192000"/>
              <a:gd name="connsiteY164" fmla="*/ 2243393 h 3378280"/>
              <a:gd name="connsiteX165" fmla="*/ 8497138 w 12192000"/>
              <a:gd name="connsiteY165" fmla="*/ 2281506 h 3378280"/>
              <a:gd name="connsiteX166" fmla="*/ 8506096 w 12192000"/>
              <a:gd name="connsiteY166" fmla="*/ 2280042 h 3378280"/>
              <a:gd name="connsiteX167" fmla="*/ 8549806 w 12192000"/>
              <a:gd name="connsiteY167" fmla="*/ 2296675 h 3378280"/>
              <a:gd name="connsiteX168" fmla="*/ 8680256 w 12192000"/>
              <a:gd name="connsiteY168" fmla="*/ 2378758 h 3378280"/>
              <a:gd name="connsiteX169" fmla="*/ 8766301 w 12192000"/>
              <a:gd name="connsiteY169" fmla="*/ 2410605 h 3378280"/>
              <a:gd name="connsiteX170" fmla="*/ 8800492 w 12192000"/>
              <a:gd name="connsiteY170" fmla="*/ 2418067 h 3378280"/>
              <a:gd name="connsiteX171" fmla="*/ 8857555 w 12192000"/>
              <a:gd name="connsiteY171" fmla="*/ 2430810 h 3378280"/>
              <a:gd name="connsiteX172" fmla="*/ 8951967 w 12192000"/>
              <a:gd name="connsiteY172" fmla="*/ 2460856 h 3378280"/>
              <a:gd name="connsiteX173" fmla="*/ 9002970 w 12192000"/>
              <a:gd name="connsiteY173" fmla="*/ 2472291 h 3378280"/>
              <a:gd name="connsiteX174" fmla="*/ 9081613 w 12192000"/>
              <a:gd name="connsiteY174" fmla="*/ 2488296 h 3378280"/>
              <a:gd name="connsiteX175" fmla="*/ 9091561 w 12192000"/>
              <a:gd name="connsiteY175" fmla="*/ 2494386 h 3378280"/>
              <a:gd name="connsiteX176" fmla="*/ 9140625 w 12192000"/>
              <a:gd name="connsiteY176" fmla="*/ 2486779 h 3378280"/>
              <a:gd name="connsiteX177" fmla="*/ 9271105 w 12192000"/>
              <a:gd name="connsiteY177" fmla="*/ 2511730 h 3378280"/>
              <a:gd name="connsiteX178" fmla="*/ 9295023 w 12192000"/>
              <a:gd name="connsiteY178" fmla="*/ 2512830 h 3378280"/>
              <a:gd name="connsiteX179" fmla="*/ 9321673 w 12192000"/>
              <a:gd name="connsiteY179" fmla="*/ 2524119 h 3378280"/>
              <a:gd name="connsiteX180" fmla="*/ 9378975 w 12192000"/>
              <a:gd name="connsiteY180" fmla="*/ 2543803 h 3378280"/>
              <a:gd name="connsiteX181" fmla="*/ 9414193 w 12192000"/>
              <a:gd name="connsiteY181" fmla="*/ 2562927 h 3378280"/>
              <a:gd name="connsiteX182" fmla="*/ 9426009 w 12192000"/>
              <a:gd name="connsiteY182" fmla="*/ 2558847 h 3378280"/>
              <a:gd name="connsiteX183" fmla="*/ 9450634 w 12192000"/>
              <a:gd name="connsiteY183" fmla="*/ 2560685 h 3378280"/>
              <a:gd name="connsiteX184" fmla="*/ 9549097 w 12192000"/>
              <a:gd name="connsiteY184" fmla="*/ 2585168 h 3378280"/>
              <a:gd name="connsiteX185" fmla="*/ 9567633 w 12192000"/>
              <a:gd name="connsiteY185" fmla="*/ 2587105 h 3378280"/>
              <a:gd name="connsiteX186" fmla="*/ 9586878 w 12192000"/>
              <a:gd name="connsiteY186" fmla="*/ 2596659 h 3378280"/>
              <a:gd name="connsiteX187" fmla="*/ 9589974 w 12192000"/>
              <a:gd name="connsiteY187" fmla="*/ 2598235 h 3378280"/>
              <a:gd name="connsiteX188" fmla="*/ 9590570 w 12192000"/>
              <a:gd name="connsiteY188" fmla="*/ 2598249 h 3378280"/>
              <a:gd name="connsiteX189" fmla="*/ 9591896 w 12192000"/>
              <a:gd name="connsiteY189" fmla="*/ 2599214 h 3378280"/>
              <a:gd name="connsiteX190" fmla="*/ 9604535 w 12192000"/>
              <a:gd name="connsiteY190" fmla="*/ 2605654 h 3378280"/>
              <a:gd name="connsiteX191" fmla="*/ 9610554 w 12192000"/>
              <a:gd name="connsiteY191" fmla="*/ 2606189 h 3378280"/>
              <a:gd name="connsiteX192" fmla="*/ 9690072 w 12192000"/>
              <a:gd name="connsiteY192" fmla="*/ 2638745 h 3378280"/>
              <a:gd name="connsiteX193" fmla="*/ 9726964 w 12192000"/>
              <a:gd name="connsiteY193" fmla="*/ 2653728 h 3378280"/>
              <a:gd name="connsiteX194" fmla="*/ 9738036 w 12192000"/>
              <a:gd name="connsiteY194" fmla="*/ 2654794 h 3378280"/>
              <a:gd name="connsiteX195" fmla="*/ 9774202 w 12192000"/>
              <a:gd name="connsiteY195" fmla="*/ 2671509 h 3378280"/>
              <a:gd name="connsiteX196" fmla="*/ 9793246 w 12192000"/>
              <a:gd name="connsiteY196" fmla="*/ 2675245 h 3378280"/>
              <a:gd name="connsiteX197" fmla="*/ 9890301 w 12192000"/>
              <a:gd name="connsiteY197" fmla="*/ 2700274 h 3378280"/>
              <a:gd name="connsiteX198" fmla="*/ 9915070 w 12192000"/>
              <a:gd name="connsiteY198" fmla="*/ 2699250 h 3378280"/>
              <a:gd name="connsiteX199" fmla="*/ 9976517 w 12192000"/>
              <a:gd name="connsiteY199" fmla="*/ 2732899 h 3378280"/>
              <a:gd name="connsiteX200" fmla="*/ 9990168 w 12192000"/>
              <a:gd name="connsiteY200" fmla="*/ 2737877 h 3378280"/>
              <a:gd name="connsiteX201" fmla="*/ 9995041 w 12192000"/>
              <a:gd name="connsiteY201" fmla="*/ 2741223 h 3378280"/>
              <a:gd name="connsiteX202" fmla="*/ 10012636 w 12192000"/>
              <a:gd name="connsiteY202" fmla="*/ 2729876 h 3378280"/>
              <a:gd name="connsiteX203" fmla="*/ 10044280 w 12192000"/>
              <a:gd name="connsiteY203" fmla="*/ 2726966 h 3378280"/>
              <a:gd name="connsiteX204" fmla="*/ 10057934 w 12192000"/>
              <a:gd name="connsiteY204" fmla="*/ 2735671 h 3378280"/>
              <a:gd name="connsiteX205" fmla="*/ 10148373 w 12192000"/>
              <a:gd name="connsiteY205" fmla="*/ 2778987 h 3378280"/>
              <a:gd name="connsiteX206" fmla="*/ 10176601 w 12192000"/>
              <a:gd name="connsiteY206" fmla="*/ 2791940 h 3378280"/>
              <a:gd name="connsiteX207" fmla="*/ 10235082 w 12192000"/>
              <a:gd name="connsiteY207" fmla="*/ 2816761 h 3378280"/>
              <a:gd name="connsiteX208" fmla="*/ 10421684 w 12192000"/>
              <a:gd name="connsiteY208" fmla="*/ 2833871 h 3378280"/>
              <a:gd name="connsiteX209" fmla="*/ 10507376 w 12192000"/>
              <a:gd name="connsiteY209" fmla="*/ 2822262 h 3378280"/>
              <a:gd name="connsiteX210" fmla="*/ 10738376 w 12192000"/>
              <a:gd name="connsiteY210" fmla="*/ 2833353 h 3378280"/>
              <a:gd name="connsiteX211" fmla="*/ 11043443 w 12192000"/>
              <a:gd name="connsiteY211" fmla="*/ 2803954 h 3378280"/>
              <a:gd name="connsiteX212" fmla="*/ 11115269 w 12192000"/>
              <a:gd name="connsiteY212" fmla="*/ 2823367 h 3378280"/>
              <a:gd name="connsiteX213" fmla="*/ 11147582 w 12192000"/>
              <a:gd name="connsiteY213" fmla="*/ 2822547 h 3378280"/>
              <a:gd name="connsiteX214" fmla="*/ 11201205 w 12192000"/>
              <a:gd name="connsiteY214" fmla="*/ 2818210 h 3378280"/>
              <a:gd name="connsiteX215" fmla="*/ 11391726 w 12192000"/>
              <a:gd name="connsiteY215" fmla="*/ 2826386 h 3378280"/>
              <a:gd name="connsiteX216" fmla="*/ 11507640 w 12192000"/>
              <a:gd name="connsiteY216" fmla="*/ 2824866 h 3378280"/>
              <a:gd name="connsiteX217" fmla="*/ 11718056 w 12192000"/>
              <a:gd name="connsiteY217" fmla="*/ 2821969 h 3378280"/>
              <a:gd name="connsiteX218" fmla="*/ 11937926 w 12192000"/>
              <a:gd name="connsiteY218" fmla="*/ 2817058 h 3378280"/>
              <a:gd name="connsiteX219" fmla="*/ 12035355 w 12192000"/>
              <a:gd name="connsiteY219" fmla="*/ 2813340 h 3378280"/>
              <a:gd name="connsiteX220" fmla="*/ 12179047 w 12192000"/>
              <a:gd name="connsiteY220" fmla="*/ 2788508 h 3378280"/>
              <a:gd name="connsiteX221" fmla="*/ 12192000 w 12192000"/>
              <a:gd name="connsiteY221" fmla="*/ 2788486 h 3378280"/>
              <a:gd name="connsiteX222" fmla="*/ 12192000 w 12192000"/>
              <a:gd name="connsiteY222" fmla="*/ 3378280 h 3378280"/>
              <a:gd name="connsiteX223" fmla="*/ 0 w 12192000"/>
              <a:gd name="connsiteY223" fmla="*/ 3378280 h 33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2192000" h="3378280">
                <a:moveTo>
                  <a:pt x="0" y="0"/>
                </a:moveTo>
                <a:lnTo>
                  <a:pt x="13973" y="3431"/>
                </a:lnTo>
                <a:cubicBezTo>
                  <a:pt x="48258" y="17773"/>
                  <a:pt x="68757" y="59402"/>
                  <a:pt x="86774" y="43536"/>
                </a:cubicBezTo>
                <a:cubicBezTo>
                  <a:pt x="86532" y="72023"/>
                  <a:pt x="217976" y="120568"/>
                  <a:pt x="229780" y="145557"/>
                </a:cubicBezTo>
                <a:lnTo>
                  <a:pt x="302639" y="203425"/>
                </a:lnTo>
                <a:cubicBezTo>
                  <a:pt x="312906" y="207200"/>
                  <a:pt x="342855" y="184923"/>
                  <a:pt x="348081" y="187174"/>
                </a:cubicBezTo>
                <a:lnTo>
                  <a:pt x="436950" y="184066"/>
                </a:lnTo>
                <a:lnTo>
                  <a:pt x="501693" y="233225"/>
                </a:lnTo>
                <a:lnTo>
                  <a:pt x="557201" y="312390"/>
                </a:lnTo>
                <a:cubicBezTo>
                  <a:pt x="579844" y="353675"/>
                  <a:pt x="602207" y="315301"/>
                  <a:pt x="617648" y="333897"/>
                </a:cubicBezTo>
                <a:lnTo>
                  <a:pt x="692332" y="386327"/>
                </a:lnTo>
                <a:cubicBezTo>
                  <a:pt x="715261" y="398377"/>
                  <a:pt x="770477" y="414831"/>
                  <a:pt x="802009" y="419027"/>
                </a:cubicBezTo>
                <a:cubicBezTo>
                  <a:pt x="838953" y="433876"/>
                  <a:pt x="886385" y="473956"/>
                  <a:pt x="914003" y="475419"/>
                </a:cubicBezTo>
                <a:cubicBezTo>
                  <a:pt x="923483" y="477324"/>
                  <a:pt x="931440" y="475817"/>
                  <a:pt x="938561" y="472887"/>
                </a:cubicBezTo>
                <a:lnTo>
                  <a:pt x="1035683" y="486697"/>
                </a:lnTo>
                <a:cubicBezTo>
                  <a:pt x="1035708" y="486708"/>
                  <a:pt x="1035733" y="486720"/>
                  <a:pt x="1035757" y="486731"/>
                </a:cubicBezTo>
                <a:cubicBezTo>
                  <a:pt x="1046500" y="494574"/>
                  <a:pt x="1038533" y="500311"/>
                  <a:pt x="1074336" y="494465"/>
                </a:cubicBezTo>
                <a:cubicBezTo>
                  <a:pt x="1137289" y="530436"/>
                  <a:pt x="1235340" y="545106"/>
                  <a:pt x="1285084" y="589112"/>
                </a:cubicBezTo>
                <a:cubicBezTo>
                  <a:pt x="1341251" y="608873"/>
                  <a:pt x="1367674" y="637988"/>
                  <a:pt x="1409116" y="656332"/>
                </a:cubicBezTo>
                <a:cubicBezTo>
                  <a:pt x="1471208" y="682449"/>
                  <a:pt x="1492207" y="692779"/>
                  <a:pt x="1533725" y="699179"/>
                </a:cubicBezTo>
                <a:cubicBezTo>
                  <a:pt x="1592391" y="718911"/>
                  <a:pt x="1575207" y="737633"/>
                  <a:pt x="1636242" y="741533"/>
                </a:cubicBezTo>
                <a:cubicBezTo>
                  <a:pt x="1638264" y="746130"/>
                  <a:pt x="1700806" y="766849"/>
                  <a:pt x="1704848" y="770749"/>
                </a:cubicBezTo>
                <a:lnTo>
                  <a:pt x="1718292" y="781051"/>
                </a:lnTo>
                <a:lnTo>
                  <a:pt x="1720835" y="781117"/>
                </a:lnTo>
                <a:lnTo>
                  <a:pt x="1753341" y="800301"/>
                </a:lnTo>
                <a:lnTo>
                  <a:pt x="1775454" y="815182"/>
                </a:lnTo>
                <a:lnTo>
                  <a:pt x="1781011" y="816068"/>
                </a:lnTo>
                <a:lnTo>
                  <a:pt x="1817738" y="834926"/>
                </a:lnTo>
                <a:cubicBezTo>
                  <a:pt x="1821156" y="833953"/>
                  <a:pt x="1825209" y="834074"/>
                  <a:pt x="1830702" y="836485"/>
                </a:cubicBezTo>
                <a:cubicBezTo>
                  <a:pt x="1832151" y="819591"/>
                  <a:pt x="1837883" y="832919"/>
                  <a:pt x="1853950" y="841519"/>
                </a:cubicBezTo>
                <a:cubicBezTo>
                  <a:pt x="1859780" y="817198"/>
                  <a:pt x="1899456" y="849599"/>
                  <a:pt x="1915890" y="841983"/>
                </a:cubicBezTo>
                <a:lnTo>
                  <a:pt x="1960900" y="865789"/>
                </a:lnTo>
                <a:lnTo>
                  <a:pt x="1961217" y="865662"/>
                </a:lnTo>
                <a:cubicBezTo>
                  <a:pt x="1963265" y="866017"/>
                  <a:pt x="1965977" y="867037"/>
                  <a:pt x="1969825" y="869049"/>
                </a:cubicBezTo>
                <a:lnTo>
                  <a:pt x="1975234" y="872329"/>
                </a:lnTo>
                <a:lnTo>
                  <a:pt x="1990485" y="879288"/>
                </a:lnTo>
                <a:lnTo>
                  <a:pt x="1996793" y="880361"/>
                </a:lnTo>
                <a:cubicBezTo>
                  <a:pt x="2020465" y="879540"/>
                  <a:pt x="2023446" y="845377"/>
                  <a:pt x="2055091" y="872818"/>
                </a:cubicBezTo>
                <a:cubicBezTo>
                  <a:pt x="2098055" y="882341"/>
                  <a:pt x="2125216" y="870433"/>
                  <a:pt x="2165143" y="892293"/>
                </a:cubicBezTo>
                <a:cubicBezTo>
                  <a:pt x="2205365" y="901134"/>
                  <a:pt x="2239987" y="901455"/>
                  <a:pt x="2274196" y="914768"/>
                </a:cubicBezTo>
                <a:cubicBezTo>
                  <a:pt x="2310666" y="921868"/>
                  <a:pt x="2360104" y="931320"/>
                  <a:pt x="2383986" y="934891"/>
                </a:cubicBezTo>
                <a:lnTo>
                  <a:pt x="2420278" y="933890"/>
                </a:lnTo>
                <a:lnTo>
                  <a:pt x="2426203" y="933891"/>
                </a:lnTo>
                <a:lnTo>
                  <a:pt x="2448674" y="941056"/>
                </a:lnTo>
                <a:cubicBezTo>
                  <a:pt x="2452907" y="942503"/>
                  <a:pt x="2455711" y="943098"/>
                  <a:pt x="2457640" y="943105"/>
                </a:cubicBezTo>
                <a:lnTo>
                  <a:pt x="2457852" y="942912"/>
                </a:lnTo>
                <a:lnTo>
                  <a:pt x="2466265" y="945310"/>
                </a:lnTo>
                <a:cubicBezTo>
                  <a:pt x="2480470" y="949908"/>
                  <a:pt x="2494307" y="954915"/>
                  <a:pt x="2507496" y="960111"/>
                </a:cubicBezTo>
                <a:cubicBezTo>
                  <a:pt x="2518208" y="949036"/>
                  <a:pt x="2567155" y="976345"/>
                  <a:pt x="2561127" y="949411"/>
                </a:cubicBezTo>
                <a:cubicBezTo>
                  <a:pt x="2578896" y="955660"/>
                  <a:pt x="2589900" y="968806"/>
                  <a:pt x="2583467" y="950570"/>
                </a:cubicBezTo>
                <a:cubicBezTo>
                  <a:pt x="2589300" y="952141"/>
                  <a:pt x="2592850" y="951536"/>
                  <a:pt x="2595361" y="949884"/>
                </a:cubicBezTo>
                <a:lnTo>
                  <a:pt x="2596075" y="949000"/>
                </a:lnTo>
                <a:lnTo>
                  <a:pt x="2666638" y="975095"/>
                </a:lnTo>
                <a:lnTo>
                  <a:pt x="2703393" y="989635"/>
                </a:lnTo>
                <a:lnTo>
                  <a:pt x="2705616" y="989244"/>
                </a:lnTo>
                <a:lnTo>
                  <a:pt x="2721898" y="997777"/>
                </a:lnTo>
                <a:cubicBezTo>
                  <a:pt x="2727157" y="1001198"/>
                  <a:pt x="2731840" y="1005088"/>
                  <a:pt x="2735669" y="1009612"/>
                </a:cubicBezTo>
                <a:cubicBezTo>
                  <a:pt x="2790086" y="1002732"/>
                  <a:pt x="2797958" y="1020231"/>
                  <a:pt x="2857526" y="1030627"/>
                </a:cubicBezTo>
                <a:cubicBezTo>
                  <a:pt x="2897602" y="1063034"/>
                  <a:pt x="2965720" y="1083366"/>
                  <a:pt x="3021918" y="1088093"/>
                </a:cubicBezTo>
                <a:cubicBezTo>
                  <a:pt x="3054425" y="1110664"/>
                  <a:pt x="3109014" y="1101433"/>
                  <a:pt x="3155458" y="1121618"/>
                </a:cubicBezTo>
                <a:cubicBezTo>
                  <a:pt x="3217017" y="1136576"/>
                  <a:pt x="3270135" y="1143600"/>
                  <a:pt x="3328229" y="1155903"/>
                </a:cubicBezTo>
                <a:cubicBezTo>
                  <a:pt x="3365862" y="1138978"/>
                  <a:pt x="3408797" y="1179981"/>
                  <a:pt x="3448440" y="1184343"/>
                </a:cubicBezTo>
                <a:cubicBezTo>
                  <a:pt x="3438226" y="1205566"/>
                  <a:pt x="3496361" y="1182183"/>
                  <a:pt x="3499287" y="1209472"/>
                </a:cubicBezTo>
                <a:cubicBezTo>
                  <a:pt x="3506411" y="1209402"/>
                  <a:pt x="3513215" y="1208473"/>
                  <a:pt x="3520027" y="1207338"/>
                </a:cubicBezTo>
                <a:lnTo>
                  <a:pt x="3523594" y="1206755"/>
                </a:lnTo>
                <a:lnTo>
                  <a:pt x="3538013" y="1209066"/>
                </a:lnTo>
                <a:lnTo>
                  <a:pt x="3541918" y="1203922"/>
                </a:lnTo>
                <a:cubicBezTo>
                  <a:pt x="3550592" y="1203930"/>
                  <a:pt x="3560995" y="1202529"/>
                  <a:pt x="3590082" y="1209115"/>
                </a:cubicBezTo>
                <a:cubicBezTo>
                  <a:pt x="3622244" y="1230604"/>
                  <a:pt x="3676827" y="1215544"/>
                  <a:pt x="3716445" y="1243431"/>
                </a:cubicBezTo>
                <a:cubicBezTo>
                  <a:pt x="3731486" y="1251699"/>
                  <a:pt x="3780926" y="1265146"/>
                  <a:pt x="3792028" y="1260288"/>
                </a:cubicBezTo>
                <a:cubicBezTo>
                  <a:pt x="3802696" y="1261567"/>
                  <a:pt x="3814066" y="1267606"/>
                  <a:pt x="3820707" y="1260924"/>
                </a:cubicBezTo>
                <a:cubicBezTo>
                  <a:pt x="3830836" y="1253486"/>
                  <a:pt x="3863215" y="1278527"/>
                  <a:pt x="3860784" y="1265692"/>
                </a:cubicBezTo>
                <a:lnTo>
                  <a:pt x="3997310" y="1281176"/>
                </a:lnTo>
                <a:lnTo>
                  <a:pt x="4040665" y="1291934"/>
                </a:lnTo>
                <a:lnTo>
                  <a:pt x="4046831" y="1293910"/>
                </a:lnTo>
                <a:lnTo>
                  <a:pt x="4095847" y="1316851"/>
                </a:lnTo>
                <a:cubicBezTo>
                  <a:pt x="4097518" y="1315619"/>
                  <a:pt x="4099569" y="1314612"/>
                  <a:pt x="4101945" y="1313869"/>
                </a:cubicBezTo>
                <a:lnTo>
                  <a:pt x="4119420" y="1313965"/>
                </a:lnTo>
                <a:lnTo>
                  <a:pt x="4131728" y="1322978"/>
                </a:lnTo>
                <a:lnTo>
                  <a:pt x="4193827" y="1350222"/>
                </a:lnTo>
                <a:lnTo>
                  <a:pt x="4286157" y="1385101"/>
                </a:lnTo>
                <a:lnTo>
                  <a:pt x="4298907" y="1394396"/>
                </a:lnTo>
                <a:lnTo>
                  <a:pt x="4323224" y="1403133"/>
                </a:lnTo>
                <a:lnTo>
                  <a:pt x="4404439" y="1417252"/>
                </a:lnTo>
                <a:cubicBezTo>
                  <a:pt x="4411321" y="1415560"/>
                  <a:pt x="4417679" y="1413105"/>
                  <a:pt x="4423989" y="1410448"/>
                </a:cubicBezTo>
                <a:lnTo>
                  <a:pt x="4427300" y="1409068"/>
                </a:lnTo>
                <a:lnTo>
                  <a:pt x="4441847" y="1408029"/>
                </a:lnTo>
                <a:lnTo>
                  <a:pt x="4444331" y="1402133"/>
                </a:lnTo>
                <a:cubicBezTo>
                  <a:pt x="4452739" y="1400163"/>
                  <a:pt x="4462460" y="1396428"/>
                  <a:pt x="4492293" y="1396205"/>
                </a:cubicBezTo>
                <a:cubicBezTo>
                  <a:pt x="4528861" y="1409788"/>
                  <a:pt x="4577933" y="1382688"/>
                  <a:pt x="4623335" y="1400793"/>
                </a:cubicBezTo>
                <a:cubicBezTo>
                  <a:pt x="4639986" y="1405413"/>
                  <a:pt x="4691262" y="1407228"/>
                  <a:pt x="4700790" y="1399970"/>
                </a:cubicBezTo>
                <a:cubicBezTo>
                  <a:pt x="4711447" y="1398782"/>
                  <a:pt x="4723982" y="1402066"/>
                  <a:pt x="4728732" y="1394050"/>
                </a:cubicBezTo>
                <a:cubicBezTo>
                  <a:pt x="4736666" y="1384502"/>
                  <a:pt x="4774338" y="1401491"/>
                  <a:pt x="4768749" y="1389553"/>
                </a:cubicBezTo>
                <a:cubicBezTo>
                  <a:pt x="4795495" y="1401233"/>
                  <a:pt x="4816075" y="1381410"/>
                  <a:pt x="4838227" y="1377273"/>
                </a:cubicBezTo>
                <a:lnTo>
                  <a:pt x="4904889" y="1373499"/>
                </a:lnTo>
                <a:lnTo>
                  <a:pt x="4949597" y="1374085"/>
                </a:lnTo>
                <a:lnTo>
                  <a:pt x="4956064" y="1374603"/>
                </a:lnTo>
                <a:lnTo>
                  <a:pt x="5009322" y="1385751"/>
                </a:lnTo>
                <a:cubicBezTo>
                  <a:pt x="5010629" y="1384171"/>
                  <a:pt x="5012363" y="1382724"/>
                  <a:pt x="5014476" y="1381460"/>
                </a:cubicBezTo>
                <a:lnTo>
                  <a:pt x="5031428" y="1377570"/>
                </a:lnTo>
                <a:lnTo>
                  <a:pt x="5045619" y="1383532"/>
                </a:lnTo>
                <a:lnTo>
                  <a:pt x="5112635" y="1395891"/>
                </a:lnTo>
                <a:lnTo>
                  <a:pt x="5210851" y="1408784"/>
                </a:lnTo>
                <a:lnTo>
                  <a:pt x="5225543" y="1414923"/>
                </a:lnTo>
                <a:cubicBezTo>
                  <a:pt x="5259311" y="1422389"/>
                  <a:pt x="5300520" y="1417803"/>
                  <a:pt x="5321696" y="1432414"/>
                </a:cubicBezTo>
                <a:lnTo>
                  <a:pt x="5372327" y="1436597"/>
                </a:lnTo>
                <a:lnTo>
                  <a:pt x="5378149" y="1431785"/>
                </a:lnTo>
                <a:lnTo>
                  <a:pt x="5393069" y="1433737"/>
                </a:lnTo>
                <a:lnTo>
                  <a:pt x="5527621" y="1458786"/>
                </a:lnTo>
                <a:cubicBezTo>
                  <a:pt x="5595913" y="1482782"/>
                  <a:pt x="5624062" y="1464011"/>
                  <a:pt x="5680585" y="1498233"/>
                </a:cubicBezTo>
                <a:cubicBezTo>
                  <a:pt x="5671953" y="1485766"/>
                  <a:pt x="5763880" y="1493019"/>
                  <a:pt x="5783795" y="1499932"/>
                </a:cubicBezTo>
                <a:cubicBezTo>
                  <a:pt x="5806935" y="1511749"/>
                  <a:pt x="5950173" y="1559636"/>
                  <a:pt x="6016525" y="1577292"/>
                </a:cubicBezTo>
                <a:cubicBezTo>
                  <a:pt x="6077908" y="1586145"/>
                  <a:pt x="6125458" y="1613138"/>
                  <a:pt x="6186598" y="1606065"/>
                </a:cubicBezTo>
                <a:cubicBezTo>
                  <a:pt x="6189351" y="1610205"/>
                  <a:pt x="6193226" y="1613745"/>
                  <a:pt x="6197872" y="1616845"/>
                </a:cubicBezTo>
                <a:lnTo>
                  <a:pt x="6212885" y="1624535"/>
                </a:lnTo>
                <a:lnTo>
                  <a:pt x="6319240" y="1660375"/>
                </a:lnTo>
                <a:lnTo>
                  <a:pt x="6333397" y="1658763"/>
                </a:lnTo>
                <a:cubicBezTo>
                  <a:pt x="6332062" y="1641958"/>
                  <a:pt x="6339931" y="1653989"/>
                  <a:pt x="6357266" y="1659543"/>
                </a:cubicBezTo>
                <a:cubicBezTo>
                  <a:pt x="6359058" y="1634684"/>
                  <a:pt x="6403697" y="1659337"/>
                  <a:pt x="6418740" y="1648944"/>
                </a:cubicBezTo>
                <a:cubicBezTo>
                  <a:pt x="6431434" y="1653585"/>
                  <a:pt x="6444892" y="1658041"/>
                  <a:pt x="6458877" y="1662117"/>
                </a:cubicBezTo>
                <a:lnTo>
                  <a:pt x="6467254" y="1664227"/>
                </a:lnTo>
                <a:lnTo>
                  <a:pt x="6467545" y="1664046"/>
                </a:lnTo>
                <a:cubicBezTo>
                  <a:pt x="6469635" y="1664026"/>
                  <a:pt x="6472488" y="1664540"/>
                  <a:pt x="6476635" y="1665826"/>
                </a:cubicBezTo>
                <a:lnTo>
                  <a:pt x="6482535" y="1668074"/>
                </a:lnTo>
                <a:lnTo>
                  <a:pt x="6498791" y="1672167"/>
                </a:lnTo>
                <a:lnTo>
                  <a:pt x="6505220" y="1672092"/>
                </a:lnTo>
                <a:lnTo>
                  <a:pt x="6508969" y="1669922"/>
                </a:lnTo>
                <a:lnTo>
                  <a:pt x="6544886" y="1670695"/>
                </a:lnTo>
                <a:cubicBezTo>
                  <a:pt x="6566195" y="1684748"/>
                  <a:pt x="6578985" y="1674687"/>
                  <a:pt x="6617859" y="1679453"/>
                </a:cubicBezTo>
                <a:cubicBezTo>
                  <a:pt x="6628154" y="1690316"/>
                  <a:pt x="6642041" y="1690691"/>
                  <a:pt x="6657726" y="1687906"/>
                </a:cubicBezTo>
                <a:cubicBezTo>
                  <a:pt x="6690709" y="1699790"/>
                  <a:pt x="6728158" y="1699639"/>
                  <a:pt x="6769041" y="1707304"/>
                </a:cubicBezTo>
                <a:cubicBezTo>
                  <a:pt x="6805580" y="1727028"/>
                  <a:pt x="6838723" y="1715650"/>
                  <a:pt x="6882368" y="1723914"/>
                </a:cubicBezTo>
                <a:lnTo>
                  <a:pt x="6968822" y="1723334"/>
                </a:lnTo>
                <a:lnTo>
                  <a:pt x="6973672" y="1726298"/>
                </a:lnTo>
                <a:cubicBezTo>
                  <a:pt x="6977223" y="1728111"/>
                  <a:pt x="6979851" y="1729020"/>
                  <a:pt x="6981961" y="1729324"/>
                </a:cubicBezTo>
                <a:lnTo>
                  <a:pt x="6982342" y="1729201"/>
                </a:lnTo>
                <a:lnTo>
                  <a:pt x="6989757" y="1732420"/>
                </a:lnTo>
                <a:cubicBezTo>
                  <a:pt x="7001869" y="1738303"/>
                  <a:pt x="7013262" y="1744453"/>
                  <a:pt x="7023794" y="1750660"/>
                </a:cubicBezTo>
                <a:cubicBezTo>
                  <a:pt x="7043973" y="1743394"/>
                  <a:pt x="7076983" y="1772878"/>
                  <a:pt x="7090828" y="1750287"/>
                </a:cubicBezTo>
                <a:cubicBezTo>
                  <a:pt x="7105590" y="1758041"/>
                  <a:pt x="7107688" y="1770308"/>
                  <a:pt x="7114479" y="1754649"/>
                </a:cubicBezTo>
                <a:cubicBezTo>
                  <a:pt x="7126350" y="1758420"/>
                  <a:pt x="7153167" y="1769741"/>
                  <a:pt x="7162053" y="1772908"/>
                </a:cubicBezTo>
                <a:lnTo>
                  <a:pt x="7167808" y="1773656"/>
                </a:lnTo>
                <a:lnTo>
                  <a:pt x="7187185" y="1787148"/>
                </a:lnTo>
                <a:lnTo>
                  <a:pt x="7216505" y="1804489"/>
                </a:lnTo>
                <a:lnTo>
                  <a:pt x="7219246" y="1804514"/>
                </a:lnTo>
                <a:lnTo>
                  <a:pt x="7230639" y="1813879"/>
                </a:lnTo>
                <a:cubicBezTo>
                  <a:pt x="7233815" y="1817438"/>
                  <a:pt x="7236006" y="1821285"/>
                  <a:pt x="7236776" y="1825514"/>
                </a:cubicBezTo>
                <a:cubicBezTo>
                  <a:pt x="7301762" y="1828337"/>
                  <a:pt x="7336564" y="1860417"/>
                  <a:pt x="7394082" y="1877925"/>
                </a:cubicBezTo>
                <a:cubicBezTo>
                  <a:pt x="7452342" y="1904287"/>
                  <a:pt x="7466551" y="1917411"/>
                  <a:pt x="7505820" y="1933859"/>
                </a:cubicBezTo>
                <a:cubicBezTo>
                  <a:pt x="7522528" y="1943253"/>
                  <a:pt x="7574803" y="2016599"/>
                  <a:pt x="7572147" y="2003817"/>
                </a:cubicBezTo>
                <a:cubicBezTo>
                  <a:pt x="7612486" y="2043915"/>
                  <a:pt x="7771831" y="2029022"/>
                  <a:pt x="7828975" y="2061508"/>
                </a:cubicBezTo>
                <a:lnTo>
                  <a:pt x="7886804" y="2075509"/>
                </a:lnTo>
                <a:cubicBezTo>
                  <a:pt x="7859463" y="2091010"/>
                  <a:pt x="7941076" y="2081130"/>
                  <a:pt x="7923558" y="2103529"/>
                </a:cubicBezTo>
                <a:lnTo>
                  <a:pt x="7947954" y="2104996"/>
                </a:lnTo>
                <a:lnTo>
                  <a:pt x="7952318" y="2105077"/>
                </a:lnTo>
                <a:lnTo>
                  <a:pt x="7966398" y="2109147"/>
                </a:lnTo>
                <a:lnTo>
                  <a:pt x="7974591" y="2105612"/>
                </a:lnTo>
                <a:lnTo>
                  <a:pt x="7998806" y="2108382"/>
                </a:lnTo>
                <a:cubicBezTo>
                  <a:pt x="8007224" y="2110145"/>
                  <a:pt x="8015519" y="2112885"/>
                  <a:pt x="8023544" y="2117183"/>
                </a:cubicBezTo>
                <a:cubicBezTo>
                  <a:pt x="8042536" y="2139405"/>
                  <a:pt x="8113922" y="2135674"/>
                  <a:pt x="8136247" y="2164190"/>
                </a:cubicBezTo>
                <a:cubicBezTo>
                  <a:pt x="8146485" y="2173150"/>
                  <a:pt x="8190564" y="2191557"/>
                  <a:pt x="8206445" y="2189356"/>
                </a:cubicBezTo>
                <a:cubicBezTo>
                  <a:pt x="8217189" y="2192022"/>
                  <a:pt x="8225092" y="2198625"/>
                  <a:pt x="8237464" y="2194272"/>
                </a:cubicBezTo>
                <a:cubicBezTo>
                  <a:pt x="8254235" y="2189840"/>
                  <a:pt x="8270768" y="2214957"/>
                  <a:pt x="8277853" y="2204259"/>
                </a:cubicBezTo>
                <a:cubicBezTo>
                  <a:pt x="8289971" y="2221808"/>
                  <a:pt x="8328475" y="2213978"/>
                  <a:pt x="8352501" y="2218290"/>
                </a:cubicBezTo>
                <a:cubicBezTo>
                  <a:pt x="8359916" y="2233716"/>
                  <a:pt x="8403014" y="2227555"/>
                  <a:pt x="8446938" y="2243393"/>
                </a:cubicBezTo>
                <a:cubicBezTo>
                  <a:pt x="8454511" y="2260801"/>
                  <a:pt x="8476684" y="2253935"/>
                  <a:pt x="8497138" y="2281506"/>
                </a:cubicBezTo>
                <a:cubicBezTo>
                  <a:pt x="8499906" y="2280770"/>
                  <a:pt x="8502925" y="2280276"/>
                  <a:pt x="8506096" y="2280042"/>
                </a:cubicBezTo>
                <a:cubicBezTo>
                  <a:pt x="8524529" y="2278674"/>
                  <a:pt x="8544098" y="2286123"/>
                  <a:pt x="8549806" y="2296675"/>
                </a:cubicBezTo>
                <a:cubicBezTo>
                  <a:pt x="8586026" y="2337107"/>
                  <a:pt x="8636988" y="2356250"/>
                  <a:pt x="8680256" y="2378758"/>
                </a:cubicBezTo>
                <a:cubicBezTo>
                  <a:pt x="8731302" y="2402123"/>
                  <a:pt x="8717522" y="2366494"/>
                  <a:pt x="8766301" y="2410605"/>
                </a:cubicBezTo>
                <a:cubicBezTo>
                  <a:pt x="8780965" y="2405907"/>
                  <a:pt x="8789790" y="2408871"/>
                  <a:pt x="8800492" y="2418067"/>
                </a:cubicBezTo>
                <a:cubicBezTo>
                  <a:pt x="8825856" y="2428860"/>
                  <a:pt x="8842594" y="2409144"/>
                  <a:pt x="8857555" y="2430810"/>
                </a:cubicBezTo>
                <a:cubicBezTo>
                  <a:pt x="8882799" y="2437942"/>
                  <a:pt x="8927730" y="2453942"/>
                  <a:pt x="8951967" y="2460856"/>
                </a:cubicBezTo>
                <a:cubicBezTo>
                  <a:pt x="8978331" y="2469875"/>
                  <a:pt x="8959838" y="2488515"/>
                  <a:pt x="9002970" y="2472291"/>
                </a:cubicBezTo>
                <a:cubicBezTo>
                  <a:pt x="9023997" y="2488383"/>
                  <a:pt x="9039735" y="2479669"/>
                  <a:pt x="9081613" y="2488296"/>
                </a:cubicBezTo>
                <a:lnTo>
                  <a:pt x="9091561" y="2494386"/>
                </a:lnTo>
                <a:lnTo>
                  <a:pt x="9140625" y="2486779"/>
                </a:lnTo>
                <a:cubicBezTo>
                  <a:pt x="9207053" y="2531245"/>
                  <a:pt x="9151264" y="2467994"/>
                  <a:pt x="9271105" y="2511730"/>
                </a:cubicBezTo>
                <a:cubicBezTo>
                  <a:pt x="9275764" y="2517275"/>
                  <a:pt x="9293352" y="2518083"/>
                  <a:pt x="9295023" y="2512830"/>
                </a:cubicBezTo>
                <a:cubicBezTo>
                  <a:pt x="9301933" y="2516606"/>
                  <a:pt x="9314623" y="2531276"/>
                  <a:pt x="9321673" y="2524119"/>
                </a:cubicBezTo>
                <a:cubicBezTo>
                  <a:pt x="9341881" y="2529408"/>
                  <a:pt x="9361130" y="2536033"/>
                  <a:pt x="9378975" y="2543803"/>
                </a:cubicBezTo>
                <a:lnTo>
                  <a:pt x="9414193" y="2562927"/>
                </a:lnTo>
                <a:lnTo>
                  <a:pt x="9426009" y="2558847"/>
                </a:lnTo>
                <a:cubicBezTo>
                  <a:pt x="9433598" y="2557225"/>
                  <a:pt x="9441714" y="2557145"/>
                  <a:pt x="9450634" y="2560685"/>
                </a:cubicBezTo>
                <a:cubicBezTo>
                  <a:pt x="9496298" y="2596479"/>
                  <a:pt x="9461586" y="2547391"/>
                  <a:pt x="9549097" y="2585168"/>
                </a:cubicBezTo>
                <a:cubicBezTo>
                  <a:pt x="9551956" y="2589460"/>
                  <a:pt x="9565592" y="2590888"/>
                  <a:pt x="9567633" y="2587105"/>
                </a:cubicBezTo>
                <a:cubicBezTo>
                  <a:pt x="9572507" y="2590206"/>
                  <a:pt x="9580361" y="2601581"/>
                  <a:pt x="9586878" y="2596659"/>
                </a:cubicBezTo>
                <a:lnTo>
                  <a:pt x="9589974" y="2598235"/>
                </a:lnTo>
                <a:lnTo>
                  <a:pt x="9590570" y="2598249"/>
                </a:lnTo>
                <a:lnTo>
                  <a:pt x="9591896" y="2599214"/>
                </a:lnTo>
                <a:lnTo>
                  <a:pt x="9604535" y="2605654"/>
                </a:lnTo>
                <a:lnTo>
                  <a:pt x="9610554" y="2606189"/>
                </a:lnTo>
                <a:cubicBezTo>
                  <a:pt x="9641361" y="2613359"/>
                  <a:pt x="9668752" y="2624572"/>
                  <a:pt x="9690072" y="2638745"/>
                </a:cubicBezTo>
                <a:cubicBezTo>
                  <a:pt x="9723195" y="2641319"/>
                  <a:pt x="9726446" y="2647335"/>
                  <a:pt x="9726964" y="2653728"/>
                </a:cubicBezTo>
                <a:cubicBezTo>
                  <a:pt x="9734958" y="2656403"/>
                  <a:pt x="9731670" y="2653170"/>
                  <a:pt x="9738036" y="2654794"/>
                </a:cubicBezTo>
                <a:cubicBezTo>
                  <a:pt x="9745908" y="2657757"/>
                  <a:pt x="9765000" y="2668100"/>
                  <a:pt x="9774202" y="2671509"/>
                </a:cubicBezTo>
                <a:lnTo>
                  <a:pt x="9793246" y="2675245"/>
                </a:lnTo>
                <a:cubicBezTo>
                  <a:pt x="9812596" y="2680039"/>
                  <a:pt x="9869995" y="2696274"/>
                  <a:pt x="9890301" y="2700274"/>
                </a:cubicBezTo>
                <a:cubicBezTo>
                  <a:pt x="9900631" y="2696314"/>
                  <a:pt x="9908572" y="2696560"/>
                  <a:pt x="9915070" y="2699250"/>
                </a:cubicBezTo>
                <a:lnTo>
                  <a:pt x="9976517" y="2732899"/>
                </a:lnTo>
                <a:cubicBezTo>
                  <a:pt x="9981869" y="2727000"/>
                  <a:pt x="9984699" y="2731165"/>
                  <a:pt x="9990168" y="2737877"/>
                </a:cubicBezTo>
                <a:lnTo>
                  <a:pt x="9995041" y="2741223"/>
                </a:lnTo>
                <a:lnTo>
                  <a:pt x="10012636" y="2729876"/>
                </a:lnTo>
                <a:lnTo>
                  <a:pt x="10044280" y="2726966"/>
                </a:lnTo>
                <a:lnTo>
                  <a:pt x="10057934" y="2735671"/>
                </a:lnTo>
                <a:cubicBezTo>
                  <a:pt x="10075281" y="2744341"/>
                  <a:pt x="10128594" y="2769607"/>
                  <a:pt x="10148373" y="2778987"/>
                </a:cubicBezTo>
                <a:lnTo>
                  <a:pt x="10176601" y="2791940"/>
                </a:lnTo>
                <a:cubicBezTo>
                  <a:pt x="10185319" y="2817937"/>
                  <a:pt x="10238746" y="2788423"/>
                  <a:pt x="10235082" y="2816761"/>
                </a:cubicBezTo>
                <a:cubicBezTo>
                  <a:pt x="10261478" y="2797979"/>
                  <a:pt x="10382486" y="2835579"/>
                  <a:pt x="10421684" y="2833871"/>
                </a:cubicBezTo>
                <a:cubicBezTo>
                  <a:pt x="10427369" y="2846480"/>
                  <a:pt x="10490893" y="2829473"/>
                  <a:pt x="10507376" y="2822262"/>
                </a:cubicBezTo>
                <a:cubicBezTo>
                  <a:pt x="10633551" y="2812985"/>
                  <a:pt x="10703974" y="2842678"/>
                  <a:pt x="10738376" y="2833353"/>
                </a:cubicBezTo>
                <a:cubicBezTo>
                  <a:pt x="10827719" y="2830304"/>
                  <a:pt x="10976757" y="2802522"/>
                  <a:pt x="11043443" y="2803954"/>
                </a:cubicBezTo>
                <a:cubicBezTo>
                  <a:pt x="11049567" y="2823106"/>
                  <a:pt x="11121061" y="2794142"/>
                  <a:pt x="11115269" y="2823367"/>
                </a:cubicBezTo>
                <a:cubicBezTo>
                  <a:pt x="11122168" y="2835110"/>
                  <a:pt x="11139334" y="2833959"/>
                  <a:pt x="11147582" y="2822547"/>
                </a:cubicBezTo>
                <a:cubicBezTo>
                  <a:pt x="11168093" y="2823815"/>
                  <a:pt x="11180424" y="2837446"/>
                  <a:pt x="11201205" y="2818210"/>
                </a:cubicBezTo>
                <a:cubicBezTo>
                  <a:pt x="11229430" y="2819282"/>
                  <a:pt x="11368539" y="2855696"/>
                  <a:pt x="11391726" y="2826386"/>
                </a:cubicBezTo>
                <a:cubicBezTo>
                  <a:pt x="11480791" y="2839198"/>
                  <a:pt x="11451058" y="2820936"/>
                  <a:pt x="11507640" y="2824866"/>
                </a:cubicBezTo>
                <a:cubicBezTo>
                  <a:pt x="11607733" y="2861658"/>
                  <a:pt x="11671908" y="2815146"/>
                  <a:pt x="11718056" y="2821969"/>
                </a:cubicBezTo>
                <a:cubicBezTo>
                  <a:pt x="11816707" y="2792061"/>
                  <a:pt x="11860087" y="2819031"/>
                  <a:pt x="11937926" y="2817058"/>
                </a:cubicBezTo>
                <a:cubicBezTo>
                  <a:pt x="11973607" y="2824139"/>
                  <a:pt x="11989529" y="2794506"/>
                  <a:pt x="12035355" y="2813340"/>
                </a:cubicBezTo>
                <a:cubicBezTo>
                  <a:pt x="12062147" y="2782988"/>
                  <a:pt x="12154841" y="2795794"/>
                  <a:pt x="12179047" y="2788508"/>
                </a:cubicBezTo>
                <a:lnTo>
                  <a:pt x="12192000" y="2788486"/>
                </a:lnTo>
                <a:lnTo>
                  <a:pt x="12192000" y="3378280"/>
                </a:lnTo>
                <a:lnTo>
                  <a:pt x="0" y="33782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647718-6958-D4A9-705C-6E574F92E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90051" y="0"/>
            <a:ext cx="7301949" cy="91834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551625 w 9517857"/>
              <a:gd name="connsiteY93" fmla="*/ 16151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4981173 w 9517857"/>
              <a:gd name="connsiteY68" fmla="*/ 247091 h 918344"/>
              <a:gd name="connsiteX69" fmla="*/ 5060397 w 9517857"/>
              <a:gd name="connsiteY69" fmla="*/ 263676 h 918344"/>
              <a:gd name="connsiteX70" fmla="*/ 5252996 w 9517857"/>
              <a:gd name="connsiteY70" fmla="*/ 270643 h 918344"/>
              <a:gd name="connsiteX71" fmla="*/ 5358056 w 9517857"/>
              <a:gd name="connsiteY71" fmla="*/ 247236 h 918344"/>
              <a:gd name="connsiteX72" fmla="*/ 5426496 w 9517857"/>
              <a:gd name="connsiteY72" fmla="*/ 235130 h 918344"/>
              <a:gd name="connsiteX73" fmla="*/ 5497161 w 9517857"/>
              <a:gd name="connsiteY73" fmla="*/ 228796 h 918344"/>
              <a:gd name="connsiteX74" fmla="*/ 5826043 w 9517857"/>
              <a:gd name="connsiteY74" fmla="*/ 148061 h 918344"/>
              <a:gd name="connsiteX75" fmla="*/ 6013415 w 9517857"/>
              <a:gd name="connsiteY75" fmla="*/ 137304 h 918344"/>
              <a:gd name="connsiteX76" fmla="*/ 6080994 w 9517857"/>
              <a:gd name="connsiteY76" fmla="*/ 142926 h 918344"/>
              <a:gd name="connsiteX77" fmla="*/ 6194152 w 9517857"/>
              <a:gd name="connsiteY77" fmla="*/ 151760 h 918344"/>
              <a:gd name="connsiteX78" fmla="*/ 6281379 w 9517857"/>
              <a:gd name="connsiteY78" fmla="*/ 181614 h 918344"/>
              <a:gd name="connsiteX79" fmla="*/ 6374947 w 9517857"/>
              <a:gd name="connsiteY79" fmla="*/ 179787 h 918344"/>
              <a:gd name="connsiteX80" fmla="*/ 6448518 w 9517857"/>
              <a:gd name="connsiteY80" fmla="*/ 164366 h 918344"/>
              <a:gd name="connsiteX81" fmla="*/ 6544700 w 9517857"/>
              <a:gd name="connsiteY81" fmla="*/ 167149 h 918344"/>
              <a:gd name="connsiteX82" fmla="*/ 6648353 w 9517857"/>
              <a:gd name="connsiteY82" fmla="*/ 172238 h 918344"/>
              <a:gd name="connsiteX83" fmla="*/ 6736227 w 9517857"/>
              <a:gd name="connsiteY83" fmla="*/ 173204 h 918344"/>
              <a:gd name="connsiteX84" fmla="*/ 6977218 w 9517857"/>
              <a:gd name="connsiteY84" fmla="*/ 184277 h 918344"/>
              <a:gd name="connsiteX85" fmla="*/ 7065221 w 9517857"/>
              <a:gd name="connsiteY85" fmla="*/ 227519 h 918344"/>
              <a:gd name="connsiteX86" fmla="*/ 7565449 w 9517857"/>
              <a:gd name="connsiteY86" fmla="*/ 258938 h 918344"/>
              <a:gd name="connsiteX87" fmla="*/ 7599285 w 9517857"/>
              <a:gd name="connsiteY87" fmla="*/ 266009 h 918344"/>
              <a:gd name="connsiteX88" fmla="*/ 7644411 w 9517857"/>
              <a:gd name="connsiteY88" fmla="*/ 258974 h 918344"/>
              <a:gd name="connsiteX89" fmla="*/ 7825110 w 9517857"/>
              <a:gd name="connsiteY89" fmla="*/ 229097 h 918344"/>
              <a:gd name="connsiteX90" fmla="*/ 7965804 w 9517857"/>
              <a:gd name="connsiteY90" fmla="*/ 190533 h 918344"/>
              <a:gd name="connsiteX91" fmla="*/ 8147401 w 9517857"/>
              <a:gd name="connsiteY91" fmla="*/ 205605 h 918344"/>
              <a:gd name="connsiteX92" fmla="*/ 8256033 w 9517857"/>
              <a:gd name="connsiteY92" fmla="*/ 193701 h 918344"/>
              <a:gd name="connsiteX93" fmla="*/ 8551625 w 9517857"/>
              <a:gd name="connsiteY93" fmla="*/ 161505 h 918344"/>
              <a:gd name="connsiteX94" fmla="*/ 8715976 w 9517857"/>
              <a:gd name="connsiteY94" fmla="*/ 178362 h 918344"/>
              <a:gd name="connsiteX95" fmla="*/ 8778827 w 9517857"/>
              <a:gd name="connsiteY95" fmla="*/ 172924 h 918344"/>
              <a:gd name="connsiteX96" fmla="*/ 8840778 w 9517857"/>
              <a:gd name="connsiteY96" fmla="*/ 143137 h 918344"/>
              <a:gd name="connsiteX97" fmla="*/ 9010380 w 9517857"/>
              <a:gd name="connsiteY97" fmla="*/ 91879 h 918344"/>
              <a:gd name="connsiteX98" fmla="*/ 9110856 w 9517857"/>
              <a:gd name="connsiteY98" fmla="*/ 70985 h 918344"/>
              <a:gd name="connsiteX99" fmla="*/ 9268817 w 9517857"/>
              <a:gd name="connsiteY99" fmla="*/ 53070 h 918344"/>
              <a:gd name="connsiteX100" fmla="*/ 9316667 w 9517857"/>
              <a:gd name="connsiteY100" fmla="*/ 45035 h 918344"/>
              <a:gd name="connsiteX101" fmla="*/ 9428209 w 9517857"/>
              <a:gd name="connsiteY101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5060397 w 9517857"/>
              <a:gd name="connsiteY68" fmla="*/ 263676 h 918344"/>
              <a:gd name="connsiteX69" fmla="*/ 5252996 w 9517857"/>
              <a:gd name="connsiteY69" fmla="*/ 270643 h 918344"/>
              <a:gd name="connsiteX70" fmla="*/ 5358056 w 9517857"/>
              <a:gd name="connsiteY70" fmla="*/ 247236 h 918344"/>
              <a:gd name="connsiteX71" fmla="*/ 5426496 w 9517857"/>
              <a:gd name="connsiteY71" fmla="*/ 235130 h 918344"/>
              <a:gd name="connsiteX72" fmla="*/ 5497161 w 9517857"/>
              <a:gd name="connsiteY72" fmla="*/ 228796 h 918344"/>
              <a:gd name="connsiteX73" fmla="*/ 5826043 w 9517857"/>
              <a:gd name="connsiteY73" fmla="*/ 148061 h 918344"/>
              <a:gd name="connsiteX74" fmla="*/ 6013415 w 9517857"/>
              <a:gd name="connsiteY74" fmla="*/ 137304 h 918344"/>
              <a:gd name="connsiteX75" fmla="*/ 6080994 w 9517857"/>
              <a:gd name="connsiteY75" fmla="*/ 142926 h 918344"/>
              <a:gd name="connsiteX76" fmla="*/ 6194152 w 9517857"/>
              <a:gd name="connsiteY76" fmla="*/ 151760 h 918344"/>
              <a:gd name="connsiteX77" fmla="*/ 6281379 w 9517857"/>
              <a:gd name="connsiteY77" fmla="*/ 181614 h 918344"/>
              <a:gd name="connsiteX78" fmla="*/ 6374947 w 9517857"/>
              <a:gd name="connsiteY78" fmla="*/ 179787 h 918344"/>
              <a:gd name="connsiteX79" fmla="*/ 6448518 w 9517857"/>
              <a:gd name="connsiteY79" fmla="*/ 164366 h 918344"/>
              <a:gd name="connsiteX80" fmla="*/ 6544700 w 9517857"/>
              <a:gd name="connsiteY80" fmla="*/ 167149 h 918344"/>
              <a:gd name="connsiteX81" fmla="*/ 6648353 w 9517857"/>
              <a:gd name="connsiteY81" fmla="*/ 172238 h 918344"/>
              <a:gd name="connsiteX82" fmla="*/ 6736227 w 9517857"/>
              <a:gd name="connsiteY82" fmla="*/ 173204 h 918344"/>
              <a:gd name="connsiteX83" fmla="*/ 6977218 w 9517857"/>
              <a:gd name="connsiteY83" fmla="*/ 184277 h 918344"/>
              <a:gd name="connsiteX84" fmla="*/ 7065221 w 9517857"/>
              <a:gd name="connsiteY84" fmla="*/ 227519 h 918344"/>
              <a:gd name="connsiteX85" fmla="*/ 7565449 w 9517857"/>
              <a:gd name="connsiteY85" fmla="*/ 258938 h 918344"/>
              <a:gd name="connsiteX86" fmla="*/ 7599285 w 9517857"/>
              <a:gd name="connsiteY86" fmla="*/ 266009 h 918344"/>
              <a:gd name="connsiteX87" fmla="*/ 7644411 w 9517857"/>
              <a:gd name="connsiteY87" fmla="*/ 258974 h 918344"/>
              <a:gd name="connsiteX88" fmla="*/ 7825110 w 9517857"/>
              <a:gd name="connsiteY88" fmla="*/ 229097 h 918344"/>
              <a:gd name="connsiteX89" fmla="*/ 7965804 w 9517857"/>
              <a:gd name="connsiteY89" fmla="*/ 190533 h 918344"/>
              <a:gd name="connsiteX90" fmla="*/ 8147401 w 9517857"/>
              <a:gd name="connsiteY90" fmla="*/ 205605 h 918344"/>
              <a:gd name="connsiteX91" fmla="*/ 8256033 w 9517857"/>
              <a:gd name="connsiteY91" fmla="*/ 193701 h 918344"/>
              <a:gd name="connsiteX92" fmla="*/ 8551625 w 9517857"/>
              <a:gd name="connsiteY92" fmla="*/ 161505 h 918344"/>
              <a:gd name="connsiteX93" fmla="*/ 8715976 w 9517857"/>
              <a:gd name="connsiteY93" fmla="*/ 178362 h 918344"/>
              <a:gd name="connsiteX94" fmla="*/ 8778827 w 9517857"/>
              <a:gd name="connsiteY94" fmla="*/ 172924 h 918344"/>
              <a:gd name="connsiteX95" fmla="*/ 8840778 w 9517857"/>
              <a:gd name="connsiteY95" fmla="*/ 143137 h 918344"/>
              <a:gd name="connsiteX96" fmla="*/ 9010380 w 9517857"/>
              <a:gd name="connsiteY96" fmla="*/ 91879 h 918344"/>
              <a:gd name="connsiteX97" fmla="*/ 9110856 w 9517857"/>
              <a:gd name="connsiteY97" fmla="*/ 70985 h 918344"/>
              <a:gd name="connsiteX98" fmla="*/ 9268817 w 9517857"/>
              <a:gd name="connsiteY98" fmla="*/ 53070 h 918344"/>
              <a:gd name="connsiteX99" fmla="*/ 9316667 w 9517857"/>
              <a:gd name="connsiteY99" fmla="*/ 45035 h 918344"/>
              <a:gd name="connsiteX100" fmla="*/ 9428209 w 9517857"/>
              <a:gd name="connsiteY100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26043 w 9517857"/>
              <a:gd name="connsiteY72" fmla="*/ 148061 h 918344"/>
              <a:gd name="connsiteX73" fmla="*/ 6013415 w 9517857"/>
              <a:gd name="connsiteY73" fmla="*/ 137304 h 918344"/>
              <a:gd name="connsiteX74" fmla="*/ 6080994 w 9517857"/>
              <a:gd name="connsiteY74" fmla="*/ 142926 h 918344"/>
              <a:gd name="connsiteX75" fmla="*/ 6194152 w 9517857"/>
              <a:gd name="connsiteY75" fmla="*/ 151760 h 918344"/>
              <a:gd name="connsiteX76" fmla="*/ 6281379 w 9517857"/>
              <a:gd name="connsiteY76" fmla="*/ 181614 h 918344"/>
              <a:gd name="connsiteX77" fmla="*/ 6374947 w 9517857"/>
              <a:gd name="connsiteY77" fmla="*/ 179787 h 918344"/>
              <a:gd name="connsiteX78" fmla="*/ 6448518 w 9517857"/>
              <a:gd name="connsiteY78" fmla="*/ 164366 h 918344"/>
              <a:gd name="connsiteX79" fmla="*/ 6544700 w 9517857"/>
              <a:gd name="connsiteY79" fmla="*/ 167149 h 918344"/>
              <a:gd name="connsiteX80" fmla="*/ 6648353 w 9517857"/>
              <a:gd name="connsiteY80" fmla="*/ 172238 h 918344"/>
              <a:gd name="connsiteX81" fmla="*/ 6736227 w 9517857"/>
              <a:gd name="connsiteY81" fmla="*/ 173204 h 918344"/>
              <a:gd name="connsiteX82" fmla="*/ 6977218 w 9517857"/>
              <a:gd name="connsiteY82" fmla="*/ 184277 h 918344"/>
              <a:gd name="connsiteX83" fmla="*/ 7065221 w 9517857"/>
              <a:gd name="connsiteY83" fmla="*/ 227519 h 918344"/>
              <a:gd name="connsiteX84" fmla="*/ 7565449 w 9517857"/>
              <a:gd name="connsiteY84" fmla="*/ 258938 h 918344"/>
              <a:gd name="connsiteX85" fmla="*/ 7599285 w 9517857"/>
              <a:gd name="connsiteY85" fmla="*/ 266009 h 918344"/>
              <a:gd name="connsiteX86" fmla="*/ 7644411 w 9517857"/>
              <a:gd name="connsiteY86" fmla="*/ 258974 h 918344"/>
              <a:gd name="connsiteX87" fmla="*/ 7825110 w 9517857"/>
              <a:gd name="connsiteY87" fmla="*/ 229097 h 918344"/>
              <a:gd name="connsiteX88" fmla="*/ 7965804 w 9517857"/>
              <a:gd name="connsiteY88" fmla="*/ 190533 h 918344"/>
              <a:gd name="connsiteX89" fmla="*/ 8147401 w 9517857"/>
              <a:gd name="connsiteY89" fmla="*/ 205605 h 918344"/>
              <a:gd name="connsiteX90" fmla="*/ 8256033 w 9517857"/>
              <a:gd name="connsiteY90" fmla="*/ 193701 h 918344"/>
              <a:gd name="connsiteX91" fmla="*/ 8551625 w 9517857"/>
              <a:gd name="connsiteY91" fmla="*/ 161505 h 918344"/>
              <a:gd name="connsiteX92" fmla="*/ 8715976 w 9517857"/>
              <a:gd name="connsiteY92" fmla="*/ 178362 h 918344"/>
              <a:gd name="connsiteX93" fmla="*/ 8778827 w 9517857"/>
              <a:gd name="connsiteY93" fmla="*/ 172924 h 918344"/>
              <a:gd name="connsiteX94" fmla="*/ 8840778 w 9517857"/>
              <a:gd name="connsiteY94" fmla="*/ 143137 h 918344"/>
              <a:gd name="connsiteX95" fmla="*/ 9010380 w 9517857"/>
              <a:gd name="connsiteY95" fmla="*/ 91879 h 918344"/>
              <a:gd name="connsiteX96" fmla="*/ 9110856 w 9517857"/>
              <a:gd name="connsiteY96" fmla="*/ 70985 h 918344"/>
              <a:gd name="connsiteX97" fmla="*/ 9268817 w 9517857"/>
              <a:gd name="connsiteY97" fmla="*/ 53070 h 918344"/>
              <a:gd name="connsiteX98" fmla="*/ 9316667 w 9517857"/>
              <a:gd name="connsiteY98" fmla="*/ 45035 h 918344"/>
              <a:gd name="connsiteX99" fmla="*/ 9428209 w 9517857"/>
              <a:gd name="connsiteY99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6013415 w 9517857"/>
              <a:gd name="connsiteY72" fmla="*/ 13730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433745 w 9517857"/>
              <a:gd name="connsiteY84" fmla="*/ 24695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547829 w 9517857"/>
              <a:gd name="connsiteY34" fmla="*/ 5661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47401 w 9517857"/>
              <a:gd name="connsiteY86" fmla="*/ 2056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06016 w 9517857"/>
              <a:gd name="connsiteY86" fmla="*/ 2310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6014778 w 9517857"/>
              <a:gd name="connsiteY71" fmla="*/ 16832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840778 w 9517857"/>
              <a:gd name="connsiteY89" fmla="*/ 143137 h 918344"/>
              <a:gd name="connsiteX90" fmla="*/ 9010380 w 9517857"/>
              <a:gd name="connsiteY90" fmla="*/ 91879 h 918344"/>
              <a:gd name="connsiteX91" fmla="*/ 9110856 w 9517857"/>
              <a:gd name="connsiteY91" fmla="*/ 70985 h 918344"/>
              <a:gd name="connsiteX92" fmla="*/ 9268817 w 9517857"/>
              <a:gd name="connsiteY92" fmla="*/ 53070 h 918344"/>
              <a:gd name="connsiteX93" fmla="*/ 9316667 w 9517857"/>
              <a:gd name="connsiteY93" fmla="*/ 45035 h 918344"/>
              <a:gd name="connsiteX94" fmla="*/ 9428209 w 9517857"/>
              <a:gd name="connsiteY94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840778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63955 w 9517857"/>
              <a:gd name="connsiteY85" fmla="*/ 2056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17857" h="918344">
                <a:moveTo>
                  <a:pt x="4686423" y="247907"/>
                </a:moveTo>
                <a:lnTo>
                  <a:pt x="4689051" y="250956"/>
                </a:lnTo>
                <a:lnTo>
                  <a:pt x="4687244" y="251286"/>
                </a:lnTo>
                <a:lnTo>
                  <a:pt x="4686423" y="247907"/>
                </a:lnTo>
                <a:close/>
                <a:moveTo>
                  <a:pt x="4685225" y="246518"/>
                </a:moveTo>
                <a:cubicBezTo>
                  <a:pt x="4688837" y="243186"/>
                  <a:pt x="4687468" y="244586"/>
                  <a:pt x="4686133" y="246715"/>
                </a:cubicBezTo>
                <a:cubicBezTo>
                  <a:pt x="4686230" y="247112"/>
                  <a:pt x="4686326" y="247510"/>
                  <a:pt x="4686423" y="247907"/>
                </a:cubicBezTo>
                <a:lnTo>
                  <a:pt x="4685225" y="246518"/>
                </a:lnTo>
                <a:close/>
                <a:moveTo>
                  <a:pt x="9428209" y="29911"/>
                </a:moveTo>
                <a:lnTo>
                  <a:pt x="9517857" y="0"/>
                </a:lnTo>
                <a:lnTo>
                  <a:pt x="9517857" y="918344"/>
                </a:lnTo>
                <a:lnTo>
                  <a:pt x="14604" y="918344"/>
                </a:lnTo>
                <a:lnTo>
                  <a:pt x="12841" y="917751"/>
                </a:lnTo>
                <a:cubicBezTo>
                  <a:pt x="4532" y="914852"/>
                  <a:pt x="-773" y="912795"/>
                  <a:pt x="93" y="912459"/>
                </a:cubicBezTo>
                <a:cubicBezTo>
                  <a:pt x="172" y="912286"/>
                  <a:pt x="58594" y="890483"/>
                  <a:pt x="58674" y="890310"/>
                </a:cubicBezTo>
                <a:cubicBezTo>
                  <a:pt x="127436" y="929602"/>
                  <a:pt x="206243" y="828214"/>
                  <a:pt x="275005" y="807217"/>
                </a:cubicBezTo>
                <a:cubicBezTo>
                  <a:pt x="303983" y="806075"/>
                  <a:pt x="504960" y="777363"/>
                  <a:pt x="587824" y="798183"/>
                </a:cubicBezTo>
                <a:cubicBezTo>
                  <a:pt x="598733" y="769336"/>
                  <a:pt x="682904" y="785912"/>
                  <a:pt x="651826" y="738326"/>
                </a:cubicBezTo>
                <a:cubicBezTo>
                  <a:pt x="688440" y="737850"/>
                  <a:pt x="753255" y="750384"/>
                  <a:pt x="727985" y="719814"/>
                </a:cubicBezTo>
                <a:cubicBezTo>
                  <a:pt x="739648" y="718737"/>
                  <a:pt x="775717" y="715075"/>
                  <a:pt x="778982" y="710130"/>
                </a:cubicBezTo>
                <a:cubicBezTo>
                  <a:pt x="779189" y="709395"/>
                  <a:pt x="849736" y="718709"/>
                  <a:pt x="849944" y="717975"/>
                </a:cubicBezTo>
                <a:lnTo>
                  <a:pt x="921659" y="712683"/>
                </a:lnTo>
                <a:lnTo>
                  <a:pt x="930946" y="734034"/>
                </a:lnTo>
                <a:lnTo>
                  <a:pt x="986250" y="713518"/>
                </a:lnTo>
                <a:lnTo>
                  <a:pt x="1013752" y="713349"/>
                </a:lnTo>
                <a:lnTo>
                  <a:pt x="1023734" y="718559"/>
                </a:lnTo>
                <a:cubicBezTo>
                  <a:pt x="1033291" y="721264"/>
                  <a:pt x="1045398" y="721382"/>
                  <a:pt x="1063207" y="715639"/>
                </a:cubicBezTo>
                <a:lnTo>
                  <a:pt x="1081980" y="738443"/>
                </a:lnTo>
                <a:lnTo>
                  <a:pt x="1218120" y="713268"/>
                </a:lnTo>
                <a:cubicBezTo>
                  <a:pt x="1230137" y="716150"/>
                  <a:pt x="1387179" y="685167"/>
                  <a:pt x="1397459" y="691178"/>
                </a:cubicBezTo>
                <a:cubicBezTo>
                  <a:pt x="1490025" y="704972"/>
                  <a:pt x="1465878" y="715592"/>
                  <a:pt x="1580688" y="693685"/>
                </a:cubicBezTo>
                <a:cubicBezTo>
                  <a:pt x="1607067" y="704367"/>
                  <a:pt x="1719477" y="658227"/>
                  <a:pt x="1772334" y="710628"/>
                </a:cubicBezTo>
                <a:cubicBezTo>
                  <a:pt x="1745536" y="644812"/>
                  <a:pt x="1976078" y="716424"/>
                  <a:pt x="2002561" y="659905"/>
                </a:cubicBezTo>
                <a:cubicBezTo>
                  <a:pt x="2045346" y="660345"/>
                  <a:pt x="2166676" y="654379"/>
                  <a:pt x="2135144" y="636489"/>
                </a:cubicBezTo>
                <a:cubicBezTo>
                  <a:pt x="2226022" y="620861"/>
                  <a:pt x="2361353" y="588467"/>
                  <a:pt x="2448505" y="578838"/>
                </a:cubicBezTo>
                <a:cubicBezTo>
                  <a:pt x="2446114" y="626857"/>
                  <a:pt x="2632278" y="528268"/>
                  <a:pt x="2658055" y="578715"/>
                </a:cubicBezTo>
                <a:cubicBezTo>
                  <a:pt x="2670795" y="573569"/>
                  <a:pt x="2682322" y="566993"/>
                  <a:pt x="2693698" y="560017"/>
                </a:cubicBezTo>
                <a:lnTo>
                  <a:pt x="2699673" y="556388"/>
                </a:lnTo>
                <a:lnTo>
                  <a:pt x="2727306" y="550686"/>
                </a:lnTo>
                <a:lnTo>
                  <a:pt x="2730451" y="538046"/>
                </a:lnTo>
                <a:lnTo>
                  <a:pt x="2768713" y="521563"/>
                </a:lnTo>
                <a:cubicBezTo>
                  <a:pt x="2783756" y="517092"/>
                  <a:pt x="2800788" y="514279"/>
                  <a:pt x="2820868" y="514148"/>
                </a:cubicBezTo>
                <a:cubicBezTo>
                  <a:pt x="2894791" y="532873"/>
                  <a:pt x="2981506" y="465495"/>
                  <a:pt x="3073635" y="491282"/>
                </a:cubicBezTo>
                <a:cubicBezTo>
                  <a:pt x="3106872" y="496612"/>
                  <a:pt x="3205785" y="487706"/>
                  <a:pt x="3222071" y="470547"/>
                </a:cubicBezTo>
                <a:cubicBezTo>
                  <a:pt x="3242193" y="465502"/>
                  <a:pt x="3267163" y="469124"/>
                  <a:pt x="3274069" y="451593"/>
                </a:cubicBezTo>
                <a:cubicBezTo>
                  <a:pt x="3286659" y="430153"/>
                  <a:pt x="3363648" y="455559"/>
                  <a:pt x="3349632" y="432571"/>
                </a:cubicBezTo>
                <a:lnTo>
                  <a:pt x="3479593" y="390425"/>
                </a:lnTo>
                <a:cubicBezTo>
                  <a:pt x="3546325" y="380108"/>
                  <a:pt x="3689266" y="375631"/>
                  <a:pt x="3750023" y="370666"/>
                </a:cubicBezTo>
                <a:cubicBezTo>
                  <a:pt x="3810780" y="365701"/>
                  <a:pt x="3796187" y="363985"/>
                  <a:pt x="3844133" y="360636"/>
                </a:cubicBezTo>
                <a:cubicBezTo>
                  <a:pt x="3892079" y="357287"/>
                  <a:pt x="4007004" y="338828"/>
                  <a:pt x="4037701" y="350573"/>
                </a:cubicBezTo>
                <a:cubicBezTo>
                  <a:pt x="4133026" y="338752"/>
                  <a:pt x="4159924" y="363178"/>
                  <a:pt x="4266740" y="361442"/>
                </a:cubicBezTo>
                <a:cubicBezTo>
                  <a:pt x="4385770" y="354362"/>
                  <a:pt x="4314535" y="340131"/>
                  <a:pt x="4430770" y="342631"/>
                </a:cubicBezTo>
                <a:cubicBezTo>
                  <a:pt x="4439969" y="322582"/>
                  <a:pt x="4478290" y="314633"/>
                  <a:pt x="4512664" y="319936"/>
                </a:cubicBezTo>
                <a:cubicBezTo>
                  <a:pt x="4570011" y="315126"/>
                  <a:pt x="4549085" y="269587"/>
                  <a:pt x="4616423" y="290902"/>
                </a:cubicBezTo>
                <a:cubicBezTo>
                  <a:pt x="4599641" y="270265"/>
                  <a:pt x="4692085" y="269204"/>
                  <a:pt x="4691675" y="253999"/>
                </a:cubicBezTo>
                <a:lnTo>
                  <a:pt x="4689051" y="250956"/>
                </a:lnTo>
                <a:lnTo>
                  <a:pt x="4719994" y="245295"/>
                </a:lnTo>
                <a:cubicBezTo>
                  <a:pt x="4732635" y="242763"/>
                  <a:pt x="4745300" y="240323"/>
                  <a:pt x="4752894" y="239863"/>
                </a:cubicBezTo>
                <a:lnTo>
                  <a:pt x="4769329" y="233573"/>
                </a:lnTo>
                <a:lnTo>
                  <a:pt x="4775634" y="234051"/>
                </a:lnTo>
                <a:lnTo>
                  <a:pt x="4790452" y="233560"/>
                </a:lnTo>
                <a:lnTo>
                  <a:pt x="4789062" y="241912"/>
                </a:lnTo>
                <a:cubicBezTo>
                  <a:pt x="4786342" y="249920"/>
                  <a:pt x="4804560" y="248619"/>
                  <a:pt x="4827826" y="246965"/>
                </a:cubicBezTo>
                <a:cubicBezTo>
                  <a:pt x="4875782" y="239557"/>
                  <a:pt x="4874112" y="283401"/>
                  <a:pt x="4892569" y="249921"/>
                </a:cubicBezTo>
                <a:lnTo>
                  <a:pt x="4896611" y="240436"/>
                </a:lnTo>
                <a:lnTo>
                  <a:pt x="4917286" y="243647"/>
                </a:lnTo>
                <a:cubicBezTo>
                  <a:pt x="4944584" y="247520"/>
                  <a:pt x="5004445" y="259177"/>
                  <a:pt x="5060397" y="263676"/>
                </a:cubicBezTo>
                <a:cubicBezTo>
                  <a:pt x="5093356" y="238577"/>
                  <a:pt x="5149615" y="249939"/>
                  <a:pt x="5244719" y="245243"/>
                </a:cubicBezTo>
                <a:cubicBezTo>
                  <a:pt x="5280563" y="216460"/>
                  <a:pt x="5287005" y="287909"/>
                  <a:pt x="5358056" y="247236"/>
                </a:cubicBezTo>
                <a:cubicBezTo>
                  <a:pt x="5361752" y="250245"/>
                  <a:pt x="5403312" y="238203"/>
                  <a:pt x="5426496" y="235130"/>
                </a:cubicBezTo>
                <a:cubicBezTo>
                  <a:pt x="5449679" y="232057"/>
                  <a:pt x="5473549" y="245599"/>
                  <a:pt x="5497161" y="228796"/>
                </a:cubicBezTo>
                <a:cubicBezTo>
                  <a:pt x="5639351" y="214989"/>
                  <a:pt x="5707050" y="169433"/>
                  <a:pt x="5923732" y="187376"/>
                </a:cubicBezTo>
                <a:cubicBezTo>
                  <a:pt x="5980821" y="181528"/>
                  <a:pt x="6140195" y="184371"/>
                  <a:pt x="6194152" y="151760"/>
                </a:cubicBezTo>
                <a:cubicBezTo>
                  <a:pt x="6187280" y="177771"/>
                  <a:pt x="6304222" y="153398"/>
                  <a:pt x="6281379" y="181614"/>
                </a:cubicBezTo>
                <a:cubicBezTo>
                  <a:pt x="6321899" y="201807"/>
                  <a:pt x="6335111" y="162578"/>
                  <a:pt x="6374947" y="179787"/>
                </a:cubicBezTo>
                <a:cubicBezTo>
                  <a:pt x="6417404" y="181324"/>
                  <a:pt x="6402484" y="169682"/>
                  <a:pt x="6448518" y="164366"/>
                </a:cubicBezTo>
                <a:cubicBezTo>
                  <a:pt x="6504958" y="162476"/>
                  <a:pt x="6493438" y="111191"/>
                  <a:pt x="6544700" y="167149"/>
                </a:cubicBezTo>
                <a:cubicBezTo>
                  <a:pt x="6601507" y="148685"/>
                  <a:pt x="6566269" y="164374"/>
                  <a:pt x="6648353" y="172238"/>
                </a:cubicBezTo>
                <a:cubicBezTo>
                  <a:pt x="6680008" y="155211"/>
                  <a:pt x="6707960" y="160661"/>
                  <a:pt x="6736227" y="173204"/>
                </a:cubicBezTo>
                <a:cubicBezTo>
                  <a:pt x="6813963" y="164272"/>
                  <a:pt x="6888143" y="181284"/>
                  <a:pt x="6977218" y="184277"/>
                </a:cubicBezTo>
                <a:cubicBezTo>
                  <a:pt x="7040424" y="188306"/>
                  <a:pt x="7000291" y="215076"/>
                  <a:pt x="7065221" y="227519"/>
                </a:cubicBezTo>
                <a:cubicBezTo>
                  <a:pt x="7130151" y="239962"/>
                  <a:pt x="7277790" y="252523"/>
                  <a:pt x="7366801" y="258938"/>
                </a:cubicBezTo>
                <a:cubicBezTo>
                  <a:pt x="7377311" y="252420"/>
                  <a:pt x="7435314" y="238566"/>
                  <a:pt x="7433745" y="246959"/>
                </a:cubicBezTo>
                <a:cubicBezTo>
                  <a:pt x="7446076" y="243878"/>
                  <a:pt x="7639946" y="245807"/>
                  <a:pt x="7644411" y="258974"/>
                </a:cubicBezTo>
                <a:cubicBezTo>
                  <a:pt x="7708015" y="258000"/>
                  <a:pt x="7770249" y="247712"/>
                  <a:pt x="7825110" y="229097"/>
                </a:cubicBezTo>
                <a:cubicBezTo>
                  <a:pt x="7908941" y="220202"/>
                  <a:pt x="8092134" y="211504"/>
                  <a:pt x="8163955" y="205605"/>
                </a:cubicBezTo>
                <a:cubicBezTo>
                  <a:pt x="8183007" y="196598"/>
                  <a:pt x="8225048" y="207087"/>
                  <a:pt x="8256033" y="193701"/>
                </a:cubicBezTo>
                <a:cubicBezTo>
                  <a:pt x="8334440" y="185293"/>
                  <a:pt x="8474968" y="164062"/>
                  <a:pt x="8551625" y="161505"/>
                </a:cubicBezTo>
                <a:cubicBezTo>
                  <a:pt x="8649083" y="153078"/>
                  <a:pt x="8607056" y="154741"/>
                  <a:pt x="8683515" y="143137"/>
                </a:cubicBezTo>
                <a:cubicBezTo>
                  <a:pt x="8746256" y="121084"/>
                  <a:pt x="8897706" y="99547"/>
                  <a:pt x="9002103" y="85529"/>
                </a:cubicBezTo>
                <a:cubicBezTo>
                  <a:pt x="9018826" y="50490"/>
                  <a:pt x="9112524" y="108345"/>
                  <a:pt x="9110856" y="70985"/>
                </a:cubicBezTo>
                <a:cubicBezTo>
                  <a:pt x="9148189" y="94238"/>
                  <a:pt x="9209809" y="53273"/>
                  <a:pt x="9268817" y="53070"/>
                </a:cubicBezTo>
                <a:cubicBezTo>
                  <a:pt x="9279135" y="35985"/>
                  <a:pt x="9292736" y="36508"/>
                  <a:pt x="9316667" y="45035"/>
                </a:cubicBezTo>
                <a:cubicBezTo>
                  <a:pt x="9352186" y="45850"/>
                  <a:pt x="9390008" y="39787"/>
                  <a:pt x="9428209" y="29911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99F289-CD8F-68AA-FE7E-B5410B37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017" y="1703732"/>
            <a:ext cx="9566163" cy="990600"/>
          </a:xfrm>
        </p:spPr>
        <p:txBody>
          <a:bodyPr/>
          <a:lstStyle/>
          <a:p>
            <a:pPr marL="0" indent="0" algn="r">
              <a:lnSpc>
                <a:spcPct val="200000"/>
              </a:lnSpc>
            </a:pPr>
            <a:r>
              <a:rPr lang="en-US" sz="2800" dirty="0"/>
              <a:t>Rate Control</a:t>
            </a:r>
            <a:br>
              <a:rPr lang="en-US" sz="2800" dirty="0"/>
            </a:br>
            <a:r>
              <a:rPr lang="en-US" sz="2800" dirty="0"/>
              <a:t>Rhythm Control</a:t>
            </a:r>
            <a:br>
              <a:rPr lang="en-US" sz="2800" dirty="0"/>
            </a:br>
            <a:r>
              <a:rPr lang="en-US" sz="2800" b="1" dirty="0"/>
              <a:t>Stroke &amp; Systemic Embolic event prevent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1FB951-2ADA-5577-C771-F63710504240}"/>
              </a:ext>
            </a:extLst>
          </p:cNvPr>
          <p:cNvSpPr txBox="1">
            <a:spLocks/>
          </p:cNvSpPr>
          <p:nvPr/>
        </p:nvSpPr>
        <p:spPr>
          <a:xfrm>
            <a:off x="1016000" y="651876"/>
            <a:ext cx="10160000" cy="609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A20C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/>
              <a:t>Atrial Fibrillation – Medical Management</a:t>
            </a:r>
          </a:p>
        </p:txBody>
      </p:sp>
    </p:spTree>
    <p:extLst>
      <p:ext uri="{BB962C8B-B14F-4D97-AF65-F5344CB8AC3E}">
        <p14:creationId xmlns:p14="http://schemas.microsoft.com/office/powerpoint/2010/main" val="85160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5BC70-C85F-D195-08BD-CA9F652EA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F29BF09-B4AB-F6C6-46A2-A175B552F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016883-AECF-E4BE-0B5F-DBE876D24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4E789-EDC2-D50E-ACBE-275A1C432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6" y="548640"/>
            <a:ext cx="9543405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But what if…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866C0-D80D-D6A1-5A30-DD27AEE886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7388" y="2285996"/>
            <a:ext cx="8507392" cy="3873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Bleeding history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High risk for bleeding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Lifestyle/Occupational risk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Drug interactions, side effects, or documented non-compliance with OAC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Hx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of falls or high risk falls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Simply does not want to be on OAC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AA2A81-DACC-323A-3F3A-75753984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C4DD78-BA5A-BF22-122F-18A1A2D5A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CD403338-376B-03F0-8B30-7B9030565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22114845-5239-453E-AA31-977BF661E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00995-BCFE-9012-ADA9-558FFF84C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Assess Bleeding Risk</a:t>
            </a:r>
          </a:p>
        </p:txBody>
      </p:sp>
      <p:sp>
        <p:nvSpPr>
          <p:cNvPr id="1052" name="Freeform: Shape 1051">
            <a:extLst>
              <a:ext uri="{FF2B5EF4-FFF2-40B4-BE49-F238E27FC236}">
                <a16:creationId xmlns:a16="http://schemas.microsoft.com/office/drawing/2014/main" id="{68BA4A87-E17B-F827-9DAC-172340C72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565DEB-C088-B15A-27B3-DF7A7D267E5A}"/>
              </a:ext>
            </a:extLst>
          </p:cNvPr>
          <p:cNvSpPr txBox="1"/>
          <p:nvPr/>
        </p:nvSpPr>
        <p:spPr>
          <a:xfrm>
            <a:off x="8039101" y="5961101"/>
            <a:ext cx="2540160" cy="419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050" b="0" dirty="0">
                <a:effectLst/>
                <a:latin typeface="+mn-lt"/>
              </a:rPr>
              <a:t>Patient screening and referral form. (2021).</a:t>
            </a:r>
            <a:endParaRPr lang="en-US" sz="105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D35B4-FBFB-3BF2-165D-D9D16D74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64" y="2005246"/>
            <a:ext cx="10346672" cy="38941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4004620-5507-D404-B111-5B76C755DFB9}"/>
              </a:ext>
            </a:extLst>
          </p:cNvPr>
          <p:cNvSpPr/>
          <p:nvPr/>
        </p:nvSpPr>
        <p:spPr>
          <a:xfrm>
            <a:off x="6223321" y="3761341"/>
            <a:ext cx="4027990" cy="381965"/>
          </a:xfrm>
          <a:prstGeom prst="ellipse">
            <a:avLst/>
          </a:prstGeom>
          <a:noFill/>
          <a:ln w="76200">
            <a:solidFill>
              <a:srgbClr val="A20C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AB5ACA-5E27-7F2D-7D12-BB3E78FF3BB5}"/>
              </a:ext>
            </a:extLst>
          </p:cNvPr>
          <p:cNvSpPr/>
          <p:nvPr/>
        </p:nvSpPr>
        <p:spPr>
          <a:xfrm>
            <a:off x="9884215" y="3629157"/>
            <a:ext cx="28167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High Risk</a:t>
            </a:r>
          </a:p>
        </p:txBody>
      </p:sp>
    </p:spTree>
    <p:extLst>
      <p:ext uri="{BB962C8B-B14F-4D97-AF65-F5344CB8AC3E}">
        <p14:creationId xmlns:p14="http://schemas.microsoft.com/office/powerpoint/2010/main" val="27502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Title Slide_Triangles with Phot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_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A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 Slide_Med Center 2">
  <a:themeElements>
    <a:clrScheme name="Custom">
      <a:dk1>
        <a:srgbClr val="000000"/>
      </a:dk1>
      <a:lt1>
        <a:srgbClr val="FFFFFF"/>
      </a:lt1>
      <a:dk2>
        <a:srgbClr val="C00000"/>
      </a:dk2>
      <a:lt2>
        <a:srgbClr val="7F7F7F"/>
      </a:lt2>
      <a:accent1>
        <a:srgbClr val="C00000"/>
      </a:accent1>
      <a:accent2>
        <a:srgbClr val="39607A"/>
      </a:accent2>
      <a:accent3>
        <a:srgbClr val="FDB813"/>
      </a:accent3>
      <a:accent4>
        <a:srgbClr val="FEE2A0"/>
      </a:accent4>
      <a:accent5>
        <a:srgbClr val="4298B5"/>
      </a:accent5>
      <a:accent6>
        <a:srgbClr val="1B365D"/>
      </a:accent6>
      <a:hlink>
        <a:srgbClr val="650038"/>
      </a:hlink>
      <a:folHlink>
        <a:srgbClr val="4298B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ior Page_Window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terior Page_Window B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1215</Words>
  <Application>Microsoft Office PowerPoint</Application>
  <PresentationFormat>Widescreen</PresentationFormat>
  <Paragraphs>152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Aptos</vt:lpstr>
      <vt:lpstr>Arial</vt:lpstr>
      <vt:lpstr>Calibri</vt:lpstr>
      <vt:lpstr>SST-Italic</vt:lpstr>
      <vt:lpstr>Title Slide_Triangles with Photos</vt:lpstr>
      <vt:lpstr>UAMS</vt:lpstr>
      <vt:lpstr>Title Slide_Med Center 2</vt:lpstr>
      <vt:lpstr>Interior Page_Window BG</vt:lpstr>
      <vt:lpstr>1_Interior Page_Window BG</vt:lpstr>
      <vt:lpstr>UAMS – Gray</vt:lpstr>
      <vt:lpstr>UAMS – Red</vt:lpstr>
      <vt:lpstr>Custom Design</vt:lpstr>
      <vt:lpstr>1_Custom Design</vt:lpstr>
      <vt:lpstr>Title_Simple</vt:lpstr>
      <vt:lpstr>PowerPoint Presentation</vt:lpstr>
      <vt:lpstr>I have no disclosures.</vt:lpstr>
      <vt:lpstr>Objectives</vt:lpstr>
      <vt:lpstr>Atrial Fibrillation</vt:lpstr>
      <vt:lpstr>What is the big deal?</vt:lpstr>
      <vt:lpstr>Stroke Risk Stratification</vt:lpstr>
      <vt:lpstr>Rate Control Rhythm Control Stroke &amp; Systemic Embolic event prevent </vt:lpstr>
      <vt:lpstr>But what if…</vt:lpstr>
      <vt:lpstr>Assess Bleeding Risk</vt:lpstr>
      <vt:lpstr>Possible Solution</vt:lpstr>
      <vt:lpstr>LAAO: Current FDA Approved Devices</vt:lpstr>
      <vt:lpstr>LAAO – Patient Selection</vt:lpstr>
      <vt:lpstr>Contraindications</vt:lpstr>
      <vt:lpstr>LAAO:  Procedural Information</vt:lpstr>
      <vt:lpstr>LAAO – Good things to know</vt:lpstr>
      <vt:lpstr>Thank you!</vt:lpstr>
      <vt:lpstr>References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Steed, Renee E</cp:lastModifiedBy>
  <cp:revision>13</cp:revision>
  <cp:lastPrinted>2024-04-26T20:08:53Z</cp:lastPrinted>
  <dcterms:created xsi:type="dcterms:W3CDTF">2012-06-27T20:39:58Z</dcterms:created>
  <dcterms:modified xsi:type="dcterms:W3CDTF">2024-04-29T13:53:51Z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2023-10-17T16:06:41Z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6cdaff57-ec18-4025-a748-b203bec66fe1</vt:lpwstr>
  </property>
  <property fmtid="{D5CDD505-2E9C-101B-9397-08002B2CF9AE}" pid="8" name="MSIP_Label_8ca390d5-a4f3-448c-8368-24080179bc53_ContentBits">
    <vt:lpwstr>0</vt:lpwstr>
  </property>
</Properties>
</file>